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2" r:id="rId5"/>
  </p:sldMasterIdLst>
  <p:notesMasterIdLst>
    <p:notesMasterId r:id="rId20"/>
  </p:notesMasterIdLst>
  <p:sldIdLst>
    <p:sldId id="2147468630" r:id="rId6"/>
    <p:sldId id="2147468643" r:id="rId7"/>
    <p:sldId id="2147468644" r:id="rId8"/>
    <p:sldId id="2147470174" r:id="rId9"/>
    <p:sldId id="2147470168" r:id="rId10"/>
    <p:sldId id="2147470167" r:id="rId11"/>
    <p:sldId id="2147468634" r:id="rId12"/>
    <p:sldId id="2147470173" r:id="rId13"/>
    <p:sldId id="2147470169" r:id="rId14"/>
    <p:sldId id="2147468636" r:id="rId15"/>
    <p:sldId id="2147468637" r:id="rId16"/>
    <p:sldId id="2147470170" r:id="rId17"/>
    <p:sldId id="2147470175" r:id="rId18"/>
    <p:sldId id="21474701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A63971-7971-49FB-BACE-06F294E7BABE}" v="3" dt="2021-11-19T18:03:34.3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27" autoAdjust="0"/>
    <p:restoredTop sz="94660"/>
  </p:normalViewPr>
  <p:slideViewPr>
    <p:cSldViewPr snapToGrid="0">
      <p:cViewPr>
        <p:scale>
          <a:sx n="94" d="100"/>
          <a:sy n="94" d="100"/>
        </p:scale>
        <p:origin x="764" y="7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Langworthy" userId="87767dc3-a9ce-4fad-a1bc-41379739671b" providerId="ADAL" clId="{A9A63971-7971-49FB-BACE-06F294E7BABE}"/>
    <pc:docChg chg="custSel modSld">
      <pc:chgData name="Maria Langworthy" userId="87767dc3-a9ce-4fad-a1bc-41379739671b" providerId="ADAL" clId="{A9A63971-7971-49FB-BACE-06F294E7BABE}" dt="2021-11-19T18:04:38.088" v="36" actId="1036"/>
      <pc:docMkLst>
        <pc:docMk/>
      </pc:docMkLst>
      <pc:sldChg chg="addSp delSp modSp mod">
        <pc:chgData name="Maria Langworthy" userId="87767dc3-a9ce-4fad-a1bc-41379739671b" providerId="ADAL" clId="{A9A63971-7971-49FB-BACE-06F294E7BABE}" dt="2021-11-19T18:04:38.088" v="36" actId="1036"/>
        <pc:sldMkLst>
          <pc:docMk/>
          <pc:sldMk cId="3625902836" sldId="2147470170"/>
        </pc:sldMkLst>
        <pc:spChg chg="add mod">
          <ac:chgData name="Maria Langworthy" userId="87767dc3-a9ce-4fad-a1bc-41379739671b" providerId="ADAL" clId="{A9A63971-7971-49FB-BACE-06F294E7BABE}" dt="2021-11-19T18:04:38.088" v="36" actId="1036"/>
          <ac:spMkLst>
            <pc:docMk/>
            <pc:sldMk cId="3625902836" sldId="2147470170"/>
            <ac:spMk id="2" creationId="{5EF3CA1F-CA3B-410F-A482-585258FB9B23}"/>
          </ac:spMkLst>
        </pc:spChg>
        <pc:spChg chg="del">
          <ac:chgData name="Maria Langworthy" userId="87767dc3-a9ce-4fad-a1bc-41379739671b" providerId="ADAL" clId="{A9A63971-7971-49FB-BACE-06F294E7BABE}" dt="2021-11-19T18:03:47.019" v="3" actId="478"/>
          <ac:spMkLst>
            <pc:docMk/>
            <pc:sldMk cId="3625902836" sldId="2147470170"/>
            <ac:spMk id="3" creationId="{82ABACA1-1F8A-4459-A238-CB8D429959D4}"/>
          </ac:spMkLst>
        </pc:spChg>
        <pc:picChg chg="mod">
          <ac:chgData name="Maria Langworthy" userId="87767dc3-a9ce-4fad-a1bc-41379739671b" providerId="ADAL" clId="{A9A63971-7971-49FB-BACE-06F294E7BABE}" dt="2021-11-19T18:04:38.088" v="36" actId="1036"/>
          <ac:picMkLst>
            <pc:docMk/>
            <pc:sldMk cId="3625902836" sldId="2147470170"/>
            <ac:picMk id="4" creationId="{0659AB95-B198-42CC-8F73-9ED8BDD54631}"/>
          </ac:picMkLst>
        </pc:picChg>
        <pc:picChg chg="mod">
          <ac:chgData name="Maria Langworthy" userId="87767dc3-a9ce-4fad-a1bc-41379739671b" providerId="ADAL" clId="{A9A63971-7971-49FB-BACE-06F294E7BABE}" dt="2021-11-19T18:04:38.088" v="36" actId="1036"/>
          <ac:picMkLst>
            <pc:docMk/>
            <pc:sldMk cId="3625902836" sldId="2147470170"/>
            <ac:picMk id="6" creationId="{FEBB7450-0F77-49BA-82A3-D49255E729F7}"/>
          </ac:picMkLst>
        </pc:picChg>
        <pc:picChg chg="mod">
          <ac:chgData name="Maria Langworthy" userId="87767dc3-a9ce-4fad-a1bc-41379739671b" providerId="ADAL" clId="{A9A63971-7971-49FB-BACE-06F294E7BABE}" dt="2021-11-19T18:04:38.088" v="36" actId="1036"/>
          <ac:picMkLst>
            <pc:docMk/>
            <pc:sldMk cId="3625902836" sldId="2147470170"/>
            <ac:picMk id="8" creationId="{3B7E27CB-3861-4D07-A420-73BDF951DBED}"/>
          </ac:picMkLst>
        </pc:picChg>
      </pc:sldChg>
      <pc:sldChg chg="modSp">
        <pc:chgData name="Maria Langworthy" userId="87767dc3-a9ce-4fad-a1bc-41379739671b" providerId="ADAL" clId="{A9A63971-7971-49FB-BACE-06F294E7BABE}" dt="2021-11-19T18:03:34.300" v="2" actId="255"/>
        <pc:sldMkLst>
          <pc:docMk/>
          <pc:sldMk cId="3533021745" sldId="2147470175"/>
        </pc:sldMkLst>
        <pc:graphicFrameChg chg="mod">
          <ac:chgData name="Maria Langworthy" userId="87767dc3-a9ce-4fad-a1bc-41379739671b" providerId="ADAL" clId="{A9A63971-7971-49FB-BACE-06F294E7BABE}" dt="2021-11-19T18:03:34.300" v="2" actId="255"/>
          <ac:graphicFrameMkLst>
            <pc:docMk/>
            <pc:sldMk cId="3533021745" sldId="2147470175"/>
            <ac:graphicFrameMk id="7" creationId="{CCF08C9B-F98D-435A-B90B-7C5190DDB237}"/>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11E46B-B153-4BA1-9C99-8F829326F406}" type="doc">
      <dgm:prSet loTypeId="urn:microsoft.com/office/officeart/2005/8/layout/radial3" loCatId="cycle" qsTypeId="urn:microsoft.com/office/officeart/2005/8/quickstyle/simple3" qsCatId="simple" csTypeId="urn:microsoft.com/office/officeart/2005/8/colors/accent2_1" csCatId="accent2" phldr="1"/>
      <dgm:spPr/>
      <dgm:t>
        <a:bodyPr/>
        <a:lstStyle/>
        <a:p>
          <a:endParaRPr lang="en-US"/>
        </a:p>
      </dgm:t>
    </dgm:pt>
    <dgm:pt modelId="{C88E149F-A909-4B22-9C64-E4E3BE540736}">
      <dgm:prSet phldrT="[Text]" phldr="0" custT="1"/>
      <dgm:spPr>
        <a:solidFill>
          <a:srgbClr val="FFFFFF">
            <a:alpha val="54902"/>
          </a:srgbClr>
        </a:solidFill>
      </dgm:spPr>
      <dgm:t>
        <a:bodyPr/>
        <a:lstStyle/>
        <a:p>
          <a:r>
            <a:rPr lang="en-US" sz="1800" b="0">
              <a:solidFill>
                <a:schemeClr val="bg1"/>
              </a:solidFill>
              <a:latin typeface="Segoe UI Semibold" panose="020B0702040204020203" pitchFamily="34" charset="0"/>
              <a:cs typeface="Segoe UI Semibold" panose="020B0702040204020203" pitchFamily="34" charset="0"/>
            </a:rPr>
            <a:t>Global OEA Community</a:t>
          </a:r>
        </a:p>
      </dgm:t>
    </dgm:pt>
    <dgm:pt modelId="{FC8B29C4-FAFA-4499-85F9-648A99CDD36E}" type="parTrans" cxnId="{A908E0BB-F2EA-4766-8D40-BCCF5EE7AA3E}">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A23B4370-934B-44EB-8AFF-243126F22CE7}" type="sibTrans" cxnId="{A908E0BB-F2EA-4766-8D40-BCCF5EE7AA3E}">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50639AA9-B7A7-4C93-9510-12CDF3FABCA7}">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Helsinki, Finland</a:t>
          </a:r>
        </a:p>
      </dgm:t>
    </dgm:pt>
    <dgm:pt modelId="{CF1942A6-CC98-45CA-B746-6611A96C1300}" type="parTrans" cxnId="{3EF3D99A-7EA9-4D0D-BCE6-9443D4C6D68F}">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D9BDB81F-0DA5-4536-B612-B8A017D3D473}" type="sibTrans" cxnId="{3EF3D99A-7EA9-4D0D-BCE6-9443D4C6D68F}">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BB28E7D3-BB7A-4E2D-AA97-961E8ABBBC72}">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Fresno, California</a:t>
          </a:r>
        </a:p>
      </dgm:t>
    </dgm:pt>
    <dgm:pt modelId="{EEBA42E9-1E37-4663-89EC-7132E8B261B6}" type="parTrans" cxnId="{2A28B02F-C82F-492F-9691-216B4EDCBEC4}">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C039DA28-2FD7-4D9D-9DE7-3414E5610101}" type="sibTrans" cxnId="{2A28B02F-C82F-492F-9691-216B4EDCBEC4}">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704F0651-9533-46C7-96AB-DBDEF3E754F0}">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Azerbaijan</a:t>
          </a:r>
        </a:p>
      </dgm:t>
    </dgm:pt>
    <dgm:pt modelId="{D4E7994F-AF20-422D-9AF4-936B0155E608}" type="parTrans" cxnId="{59645F5F-E172-4161-8BA0-E5EFF63529A9}">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59AC9525-C588-440B-B55F-58CFBF3A28A9}" type="sibTrans" cxnId="{59645F5F-E172-4161-8BA0-E5EFF63529A9}">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601D95E9-E081-44D2-B403-928BD4B687A7}">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Tasmania DoE</a:t>
          </a:r>
        </a:p>
      </dgm:t>
    </dgm:pt>
    <dgm:pt modelId="{943E571F-EE52-412D-A448-B958422696B1}" type="parTrans" cxnId="{4F681357-C1FE-4985-ADD4-BE3E8DC0C018}">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2C911173-6114-4204-A402-8E44C28DB609}" type="sibTrans" cxnId="{4F681357-C1FE-4985-ADD4-BE3E8DC0C018}">
      <dgm:prSet/>
      <dgm:spPr/>
      <dgm:t>
        <a:bodyPr/>
        <a:lstStyle/>
        <a:p>
          <a:endParaRPr lang="en-US">
            <a:solidFill>
              <a:schemeClr val="bg1"/>
            </a:solidFill>
            <a:latin typeface="Segoe UI" panose="020B0502040204020203" pitchFamily="34" charset="0"/>
            <a:cs typeface="Segoe UI" panose="020B0502040204020203" pitchFamily="34" charset="0"/>
          </a:endParaRPr>
        </a:p>
      </dgm:t>
    </dgm:pt>
    <dgm:pt modelId="{61E562CF-BC37-482D-BD96-EBB5AC4D7D5D}">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Nebraska DoE</a:t>
          </a:r>
        </a:p>
      </dgm:t>
    </dgm:pt>
    <dgm:pt modelId="{DD6FA7B5-A528-467A-B038-2FB6059D0EE2}" type="parTrans" cxnId="{CF4036F2-0BC0-40B0-BA65-8EDD0AE2C19A}">
      <dgm:prSet/>
      <dgm:spPr/>
      <dgm:t>
        <a:bodyPr/>
        <a:lstStyle/>
        <a:p>
          <a:endParaRPr lang="en-US"/>
        </a:p>
      </dgm:t>
    </dgm:pt>
    <dgm:pt modelId="{76C1881C-1E3F-4338-891A-5AB8F9C15D9C}" type="sibTrans" cxnId="{CF4036F2-0BC0-40B0-BA65-8EDD0AE2C19A}">
      <dgm:prSet/>
      <dgm:spPr/>
      <dgm:t>
        <a:bodyPr/>
        <a:lstStyle/>
        <a:p>
          <a:endParaRPr lang="en-US"/>
        </a:p>
      </dgm:t>
    </dgm:pt>
    <dgm:pt modelId="{83777A6F-40B6-496A-A4A1-558B1C5C2D7C}">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Queensland DoE</a:t>
          </a:r>
        </a:p>
      </dgm:t>
    </dgm:pt>
    <dgm:pt modelId="{D64EFE8B-1563-436B-9017-6580E555CFA9}" type="parTrans" cxnId="{A5ED56A7-EE5D-4677-B805-0A4AC3B17F61}">
      <dgm:prSet/>
      <dgm:spPr/>
      <dgm:t>
        <a:bodyPr/>
        <a:lstStyle/>
        <a:p>
          <a:endParaRPr lang="en-US"/>
        </a:p>
      </dgm:t>
    </dgm:pt>
    <dgm:pt modelId="{615C6A7E-8C48-470D-8942-5513B6AF7E52}" type="sibTrans" cxnId="{A5ED56A7-EE5D-4677-B805-0A4AC3B17F61}">
      <dgm:prSet/>
      <dgm:spPr/>
      <dgm:t>
        <a:bodyPr/>
        <a:lstStyle/>
        <a:p>
          <a:endParaRPr lang="en-US"/>
        </a:p>
      </dgm:t>
    </dgm:pt>
    <dgm:pt modelId="{81EBF236-EEDE-408E-9FF3-8CF638800246}">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New South Wales</a:t>
          </a:r>
        </a:p>
      </dgm:t>
    </dgm:pt>
    <dgm:pt modelId="{63ED1D7F-8EA2-4D21-9E26-3FA8681EE437}" type="parTrans" cxnId="{78960A82-36A9-4BD2-B18F-7C74A78B0C95}">
      <dgm:prSet/>
      <dgm:spPr/>
      <dgm:t>
        <a:bodyPr/>
        <a:lstStyle/>
        <a:p>
          <a:endParaRPr lang="en-US"/>
        </a:p>
      </dgm:t>
    </dgm:pt>
    <dgm:pt modelId="{75B7BC2E-DE2C-43E6-ACE1-D351598B2FAF}" type="sibTrans" cxnId="{78960A82-36A9-4BD2-B18F-7C74A78B0C95}">
      <dgm:prSet/>
      <dgm:spPr/>
      <dgm:t>
        <a:bodyPr/>
        <a:lstStyle/>
        <a:p>
          <a:endParaRPr lang="en-US"/>
        </a:p>
      </dgm:t>
    </dgm:pt>
    <dgm:pt modelId="{B76E3C17-1C61-42D0-AC3D-92B3B24A4208}">
      <dgm:prSet phldrT="[Text]" phldr="0"/>
      <dgm:spPr>
        <a:solidFill>
          <a:srgbClr val="50E6FF">
            <a:alpha val="60000"/>
          </a:srgbClr>
        </a:solidFill>
      </dgm:spPr>
      <dgm:t>
        <a:bodyPr/>
        <a:lstStyle/>
        <a:p>
          <a:r>
            <a:rPr lang="en-US" dirty="0">
              <a:solidFill>
                <a:schemeClr val="bg1"/>
              </a:solidFill>
              <a:latin typeface="Segoe UI" panose="020B0502040204020203" pitchFamily="34" charset="0"/>
              <a:cs typeface="Segoe UI" panose="020B0502040204020203" pitchFamily="34" charset="0"/>
            </a:rPr>
            <a:t>Tokyo</a:t>
          </a:r>
        </a:p>
      </dgm:t>
    </dgm:pt>
    <dgm:pt modelId="{F3646D2E-CF8D-4AFE-AD28-29B6B991CF3D}" type="parTrans" cxnId="{9CE9AEE2-29E0-4AA2-B91B-C02AB1957B24}">
      <dgm:prSet/>
      <dgm:spPr/>
      <dgm:t>
        <a:bodyPr/>
        <a:lstStyle/>
        <a:p>
          <a:endParaRPr lang="en-US"/>
        </a:p>
      </dgm:t>
    </dgm:pt>
    <dgm:pt modelId="{D97D0683-F79C-42AE-BE2D-6BC7A281386B}" type="sibTrans" cxnId="{9CE9AEE2-29E0-4AA2-B91B-C02AB1957B24}">
      <dgm:prSet/>
      <dgm:spPr/>
      <dgm:t>
        <a:bodyPr/>
        <a:lstStyle/>
        <a:p>
          <a:endParaRPr lang="en-US"/>
        </a:p>
      </dgm:t>
    </dgm:pt>
    <dgm:pt modelId="{07A07575-2474-45AA-91D3-C76DAD1090A7}">
      <dgm:prSet phldrT="[Text]" phldr="0"/>
      <dgm:spPr>
        <a:solidFill>
          <a:srgbClr val="50E6FF">
            <a:alpha val="60000"/>
          </a:srgbClr>
        </a:solidFill>
      </dgm:spPr>
      <dgm:t>
        <a:bodyPr/>
        <a:lstStyle/>
        <a:p>
          <a:r>
            <a:rPr lang="en-US">
              <a:solidFill>
                <a:schemeClr val="bg1"/>
              </a:solidFill>
              <a:latin typeface="Segoe UI" panose="020B0502040204020203" pitchFamily="34" charset="0"/>
              <a:cs typeface="Segoe UI" panose="020B0502040204020203" pitchFamily="34" charset="0"/>
            </a:rPr>
            <a:t>Georgia DoE</a:t>
          </a:r>
        </a:p>
      </dgm:t>
    </dgm:pt>
    <dgm:pt modelId="{F85E59CF-9786-4107-A61D-6819254800DB}" type="parTrans" cxnId="{A4611AE6-8152-4B78-BF12-5A85D918D28D}">
      <dgm:prSet/>
      <dgm:spPr/>
      <dgm:t>
        <a:bodyPr/>
        <a:lstStyle/>
        <a:p>
          <a:endParaRPr lang="en-US"/>
        </a:p>
      </dgm:t>
    </dgm:pt>
    <dgm:pt modelId="{B25E50E3-5CE7-4CFE-BA40-BECAF095BAFC}" type="sibTrans" cxnId="{A4611AE6-8152-4B78-BF12-5A85D918D28D}">
      <dgm:prSet/>
      <dgm:spPr/>
      <dgm:t>
        <a:bodyPr/>
        <a:lstStyle/>
        <a:p>
          <a:endParaRPr lang="en-US"/>
        </a:p>
      </dgm:t>
    </dgm:pt>
    <dgm:pt modelId="{80F1DA70-71F5-4088-A53E-5ECEA23ECC80}" type="pres">
      <dgm:prSet presAssocID="{EE11E46B-B153-4BA1-9C99-8F829326F406}" presName="composite" presStyleCnt="0">
        <dgm:presLayoutVars>
          <dgm:chMax val="1"/>
          <dgm:dir/>
          <dgm:resizeHandles val="exact"/>
        </dgm:presLayoutVars>
      </dgm:prSet>
      <dgm:spPr/>
    </dgm:pt>
    <dgm:pt modelId="{574D7F98-433D-4BB8-B5A4-D59236716C23}" type="pres">
      <dgm:prSet presAssocID="{EE11E46B-B153-4BA1-9C99-8F829326F406}" presName="radial" presStyleCnt="0">
        <dgm:presLayoutVars>
          <dgm:animLvl val="ctr"/>
        </dgm:presLayoutVars>
      </dgm:prSet>
      <dgm:spPr/>
    </dgm:pt>
    <dgm:pt modelId="{DC324EBE-EBF2-4EFE-9332-CDF5FAB41E20}" type="pres">
      <dgm:prSet presAssocID="{C88E149F-A909-4B22-9C64-E4E3BE540736}" presName="centerShape" presStyleLbl="vennNode1" presStyleIdx="0" presStyleCnt="10"/>
      <dgm:spPr/>
    </dgm:pt>
    <dgm:pt modelId="{E5765BF1-6CD2-464E-BCE7-46E19D8AB9F3}" type="pres">
      <dgm:prSet presAssocID="{50639AA9-B7A7-4C93-9510-12CDF3FABCA7}" presName="node" presStyleLbl="vennNode1" presStyleIdx="1" presStyleCnt="10">
        <dgm:presLayoutVars>
          <dgm:bulletEnabled val="1"/>
        </dgm:presLayoutVars>
      </dgm:prSet>
      <dgm:spPr/>
    </dgm:pt>
    <dgm:pt modelId="{0C96F62D-681E-4059-9612-F2CDB273F54D}" type="pres">
      <dgm:prSet presAssocID="{BB28E7D3-BB7A-4E2D-AA97-961E8ABBBC72}" presName="node" presStyleLbl="vennNode1" presStyleIdx="2" presStyleCnt="10">
        <dgm:presLayoutVars>
          <dgm:bulletEnabled val="1"/>
        </dgm:presLayoutVars>
      </dgm:prSet>
      <dgm:spPr/>
    </dgm:pt>
    <dgm:pt modelId="{AC4F5A78-DDED-4E05-AB5D-6B4D29334147}" type="pres">
      <dgm:prSet presAssocID="{704F0651-9533-46C7-96AB-DBDEF3E754F0}" presName="node" presStyleLbl="vennNode1" presStyleIdx="3" presStyleCnt="10">
        <dgm:presLayoutVars>
          <dgm:bulletEnabled val="1"/>
        </dgm:presLayoutVars>
      </dgm:prSet>
      <dgm:spPr/>
    </dgm:pt>
    <dgm:pt modelId="{6DA024FA-AABF-43AD-BC68-71D464107EA0}" type="pres">
      <dgm:prSet presAssocID="{07A07575-2474-45AA-91D3-C76DAD1090A7}" presName="node" presStyleLbl="vennNode1" presStyleIdx="4" presStyleCnt="10">
        <dgm:presLayoutVars>
          <dgm:bulletEnabled val="1"/>
        </dgm:presLayoutVars>
      </dgm:prSet>
      <dgm:spPr/>
    </dgm:pt>
    <dgm:pt modelId="{616E9E43-846C-4655-B3CE-C071D68958D3}" type="pres">
      <dgm:prSet presAssocID="{601D95E9-E081-44D2-B403-928BD4B687A7}" presName="node" presStyleLbl="vennNode1" presStyleIdx="5" presStyleCnt="10">
        <dgm:presLayoutVars>
          <dgm:bulletEnabled val="1"/>
        </dgm:presLayoutVars>
      </dgm:prSet>
      <dgm:spPr/>
    </dgm:pt>
    <dgm:pt modelId="{BD6A555A-C012-4A77-9E7B-E2B334DAC198}" type="pres">
      <dgm:prSet presAssocID="{61E562CF-BC37-482D-BD96-EBB5AC4D7D5D}" presName="node" presStyleLbl="vennNode1" presStyleIdx="6" presStyleCnt="10">
        <dgm:presLayoutVars>
          <dgm:bulletEnabled val="1"/>
        </dgm:presLayoutVars>
      </dgm:prSet>
      <dgm:spPr/>
    </dgm:pt>
    <dgm:pt modelId="{C0F61302-C83E-4CBF-83D2-7F1FB429BE9B}" type="pres">
      <dgm:prSet presAssocID="{83777A6F-40B6-496A-A4A1-558B1C5C2D7C}" presName="node" presStyleLbl="vennNode1" presStyleIdx="7" presStyleCnt="10">
        <dgm:presLayoutVars>
          <dgm:bulletEnabled val="1"/>
        </dgm:presLayoutVars>
      </dgm:prSet>
      <dgm:spPr/>
    </dgm:pt>
    <dgm:pt modelId="{6892EAE9-A4E9-4AEA-98D0-B287A359CE81}" type="pres">
      <dgm:prSet presAssocID="{B76E3C17-1C61-42D0-AC3D-92B3B24A4208}" presName="node" presStyleLbl="vennNode1" presStyleIdx="8" presStyleCnt="10">
        <dgm:presLayoutVars>
          <dgm:bulletEnabled val="1"/>
        </dgm:presLayoutVars>
      </dgm:prSet>
      <dgm:spPr/>
    </dgm:pt>
    <dgm:pt modelId="{351D0160-A88E-4BF6-A349-D392E1186E8D}" type="pres">
      <dgm:prSet presAssocID="{81EBF236-EEDE-408E-9FF3-8CF638800246}" presName="node" presStyleLbl="vennNode1" presStyleIdx="9" presStyleCnt="10">
        <dgm:presLayoutVars>
          <dgm:bulletEnabled val="1"/>
        </dgm:presLayoutVars>
      </dgm:prSet>
      <dgm:spPr/>
    </dgm:pt>
  </dgm:ptLst>
  <dgm:cxnLst>
    <dgm:cxn modelId="{A2F9E609-7650-443F-93AC-50FE9F60C604}" type="presOf" srcId="{601D95E9-E081-44D2-B403-928BD4B687A7}" destId="{616E9E43-846C-4655-B3CE-C071D68958D3}" srcOrd="0" destOrd="0" presId="urn:microsoft.com/office/officeart/2005/8/layout/radial3"/>
    <dgm:cxn modelId="{2A28B02F-C82F-492F-9691-216B4EDCBEC4}" srcId="{C88E149F-A909-4B22-9C64-E4E3BE540736}" destId="{BB28E7D3-BB7A-4E2D-AA97-961E8ABBBC72}" srcOrd="1" destOrd="0" parTransId="{EEBA42E9-1E37-4663-89EC-7132E8B261B6}" sibTransId="{C039DA28-2FD7-4D9D-9DE7-3414E5610101}"/>
    <dgm:cxn modelId="{59645F5F-E172-4161-8BA0-E5EFF63529A9}" srcId="{C88E149F-A909-4B22-9C64-E4E3BE540736}" destId="{704F0651-9533-46C7-96AB-DBDEF3E754F0}" srcOrd="2" destOrd="0" parTransId="{D4E7994F-AF20-422D-9AF4-936B0155E608}" sibTransId="{59AC9525-C588-440B-B55F-58CFBF3A28A9}"/>
    <dgm:cxn modelId="{B5F93865-21CE-4CE3-BB02-413AE1B8E343}" type="presOf" srcId="{B76E3C17-1C61-42D0-AC3D-92B3B24A4208}" destId="{6892EAE9-A4E9-4AEA-98D0-B287A359CE81}" srcOrd="0" destOrd="0" presId="urn:microsoft.com/office/officeart/2005/8/layout/radial3"/>
    <dgm:cxn modelId="{F568F26C-9C75-480E-9C60-5C1554DD7C21}" type="presOf" srcId="{83777A6F-40B6-496A-A4A1-558B1C5C2D7C}" destId="{C0F61302-C83E-4CBF-83D2-7F1FB429BE9B}" srcOrd="0" destOrd="0" presId="urn:microsoft.com/office/officeart/2005/8/layout/radial3"/>
    <dgm:cxn modelId="{E1DCBA73-9F49-41E6-A0E8-8347D7413FA2}" type="presOf" srcId="{704F0651-9533-46C7-96AB-DBDEF3E754F0}" destId="{AC4F5A78-DDED-4E05-AB5D-6B4D29334147}" srcOrd="0" destOrd="0" presId="urn:microsoft.com/office/officeart/2005/8/layout/radial3"/>
    <dgm:cxn modelId="{4F681357-C1FE-4985-ADD4-BE3E8DC0C018}" srcId="{C88E149F-A909-4B22-9C64-E4E3BE540736}" destId="{601D95E9-E081-44D2-B403-928BD4B687A7}" srcOrd="4" destOrd="0" parTransId="{943E571F-EE52-412D-A448-B958422696B1}" sibTransId="{2C911173-6114-4204-A402-8E44C28DB609}"/>
    <dgm:cxn modelId="{BAD2C581-BA73-4E10-AB7C-75C259E7D45A}" type="presOf" srcId="{EE11E46B-B153-4BA1-9C99-8F829326F406}" destId="{80F1DA70-71F5-4088-A53E-5ECEA23ECC80}" srcOrd="0" destOrd="0" presId="urn:microsoft.com/office/officeart/2005/8/layout/radial3"/>
    <dgm:cxn modelId="{78960A82-36A9-4BD2-B18F-7C74A78B0C95}" srcId="{C88E149F-A909-4B22-9C64-E4E3BE540736}" destId="{81EBF236-EEDE-408E-9FF3-8CF638800246}" srcOrd="8" destOrd="0" parTransId="{63ED1D7F-8EA2-4D21-9E26-3FA8681EE437}" sibTransId="{75B7BC2E-DE2C-43E6-ACE1-D351598B2FAF}"/>
    <dgm:cxn modelId="{3EF3D99A-7EA9-4D0D-BCE6-9443D4C6D68F}" srcId="{C88E149F-A909-4B22-9C64-E4E3BE540736}" destId="{50639AA9-B7A7-4C93-9510-12CDF3FABCA7}" srcOrd="0" destOrd="0" parTransId="{CF1942A6-CC98-45CA-B746-6611A96C1300}" sibTransId="{D9BDB81F-0DA5-4536-B612-B8A017D3D473}"/>
    <dgm:cxn modelId="{39DE01A1-3E5D-4E2D-ADC7-B39CA6AE2AF2}" type="presOf" srcId="{61E562CF-BC37-482D-BD96-EBB5AC4D7D5D}" destId="{BD6A555A-C012-4A77-9E7B-E2B334DAC198}" srcOrd="0" destOrd="0" presId="urn:microsoft.com/office/officeart/2005/8/layout/radial3"/>
    <dgm:cxn modelId="{DF5590A2-7622-4BCF-BCEF-F63BAE34288B}" type="presOf" srcId="{50639AA9-B7A7-4C93-9510-12CDF3FABCA7}" destId="{E5765BF1-6CD2-464E-BCE7-46E19D8AB9F3}" srcOrd="0" destOrd="0" presId="urn:microsoft.com/office/officeart/2005/8/layout/radial3"/>
    <dgm:cxn modelId="{A5ED56A7-EE5D-4677-B805-0A4AC3B17F61}" srcId="{C88E149F-A909-4B22-9C64-E4E3BE540736}" destId="{83777A6F-40B6-496A-A4A1-558B1C5C2D7C}" srcOrd="6" destOrd="0" parTransId="{D64EFE8B-1563-436B-9017-6580E555CFA9}" sibTransId="{615C6A7E-8C48-470D-8942-5513B6AF7E52}"/>
    <dgm:cxn modelId="{A908E0BB-F2EA-4766-8D40-BCCF5EE7AA3E}" srcId="{EE11E46B-B153-4BA1-9C99-8F829326F406}" destId="{C88E149F-A909-4B22-9C64-E4E3BE540736}" srcOrd="0" destOrd="0" parTransId="{FC8B29C4-FAFA-4499-85F9-648A99CDD36E}" sibTransId="{A23B4370-934B-44EB-8AFF-243126F22CE7}"/>
    <dgm:cxn modelId="{74FC51CB-CFB8-48D7-A14E-2DD6A8CCD7EB}" type="presOf" srcId="{07A07575-2474-45AA-91D3-C76DAD1090A7}" destId="{6DA024FA-AABF-43AD-BC68-71D464107EA0}" srcOrd="0" destOrd="0" presId="urn:microsoft.com/office/officeart/2005/8/layout/radial3"/>
    <dgm:cxn modelId="{9CE9AEE2-29E0-4AA2-B91B-C02AB1957B24}" srcId="{C88E149F-A909-4B22-9C64-E4E3BE540736}" destId="{B76E3C17-1C61-42D0-AC3D-92B3B24A4208}" srcOrd="7" destOrd="0" parTransId="{F3646D2E-CF8D-4AFE-AD28-29B6B991CF3D}" sibTransId="{D97D0683-F79C-42AE-BE2D-6BC7A281386B}"/>
    <dgm:cxn modelId="{A4611AE6-8152-4B78-BF12-5A85D918D28D}" srcId="{C88E149F-A909-4B22-9C64-E4E3BE540736}" destId="{07A07575-2474-45AA-91D3-C76DAD1090A7}" srcOrd="3" destOrd="0" parTransId="{F85E59CF-9786-4107-A61D-6819254800DB}" sibTransId="{B25E50E3-5CE7-4CFE-BA40-BECAF095BAFC}"/>
    <dgm:cxn modelId="{CF4036F2-0BC0-40B0-BA65-8EDD0AE2C19A}" srcId="{C88E149F-A909-4B22-9C64-E4E3BE540736}" destId="{61E562CF-BC37-482D-BD96-EBB5AC4D7D5D}" srcOrd="5" destOrd="0" parTransId="{DD6FA7B5-A528-467A-B038-2FB6059D0EE2}" sibTransId="{76C1881C-1E3F-4338-891A-5AB8F9C15D9C}"/>
    <dgm:cxn modelId="{2231CFF2-EE69-4308-AB3B-4E608EA9C051}" type="presOf" srcId="{C88E149F-A909-4B22-9C64-E4E3BE540736}" destId="{DC324EBE-EBF2-4EFE-9332-CDF5FAB41E20}" srcOrd="0" destOrd="0" presId="urn:microsoft.com/office/officeart/2005/8/layout/radial3"/>
    <dgm:cxn modelId="{6B30FBF6-4EFB-4311-944E-60D3B6617918}" type="presOf" srcId="{81EBF236-EEDE-408E-9FF3-8CF638800246}" destId="{351D0160-A88E-4BF6-A349-D392E1186E8D}" srcOrd="0" destOrd="0" presId="urn:microsoft.com/office/officeart/2005/8/layout/radial3"/>
    <dgm:cxn modelId="{0F14FFFE-2892-453D-A354-DBF49CCAD5C2}" type="presOf" srcId="{BB28E7D3-BB7A-4E2D-AA97-961E8ABBBC72}" destId="{0C96F62D-681E-4059-9612-F2CDB273F54D}" srcOrd="0" destOrd="0" presId="urn:microsoft.com/office/officeart/2005/8/layout/radial3"/>
    <dgm:cxn modelId="{4F513508-C617-4478-8BA5-DE842C57EFAF}" type="presParOf" srcId="{80F1DA70-71F5-4088-A53E-5ECEA23ECC80}" destId="{574D7F98-433D-4BB8-B5A4-D59236716C23}" srcOrd="0" destOrd="0" presId="urn:microsoft.com/office/officeart/2005/8/layout/radial3"/>
    <dgm:cxn modelId="{3BB2E5C6-9D68-4872-BEF2-71C849ADA95A}" type="presParOf" srcId="{574D7F98-433D-4BB8-B5A4-D59236716C23}" destId="{DC324EBE-EBF2-4EFE-9332-CDF5FAB41E20}" srcOrd="0" destOrd="0" presId="urn:microsoft.com/office/officeart/2005/8/layout/radial3"/>
    <dgm:cxn modelId="{9A2A8A36-F542-41F6-BCE1-37CC795DE082}" type="presParOf" srcId="{574D7F98-433D-4BB8-B5A4-D59236716C23}" destId="{E5765BF1-6CD2-464E-BCE7-46E19D8AB9F3}" srcOrd="1" destOrd="0" presId="urn:microsoft.com/office/officeart/2005/8/layout/radial3"/>
    <dgm:cxn modelId="{C90BCD63-5766-4FB8-B1CB-38A4C6C4E2FE}" type="presParOf" srcId="{574D7F98-433D-4BB8-B5A4-D59236716C23}" destId="{0C96F62D-681E-4059-9612-F2CDB273F54D}" srcOrd="2" destOrd="0" presId="urn:microsoft.com/office/officeart/2005/8/layout/radial3"/>
    <dgm:cxn modelId="{39212AC3-DA4F-4574-A87F-58254669C89D}" type="presParOf" srcId="{574D7F98-433D-4BB8-B5A4-D59236716C23}" destId="{AC4F5A78-DDED-4E05-AB5D-6B4D29334147}" srcOrd="3" destOrd="0" presId="urn:microsoft.com/office/officeart/2005/8/layout/radial3"/>
    <dgm:cxn modelId="{B208B4E1-556C-458B-83C0-027BB74628EE}" type="presParOf" srcId="{574D7F98-433D-4BB8-B5A4-D59236716C23}" destId="{6DA024FA-AABF-43AD-BC68-71D464107EA0}" srcOrd="4" destOrd="0" presId="urn:microsoft.com/office/officeart/2005/8/layout/radial3"/>
    <dgm:cxn modelId="{C0614D6A-0B2D-421C-B6CC-7101E8350F04}" type="presParOf" srcId="{574D7F98-433D-4BB8-B5A4-D59236716C23}" destId="{616E9E43-846C-4655-B3CE-C071D68958D3}" srcOrd="5" destOrd="0" presId="urn:microsoft.com/office/officeart/2005/8/layout/radial3"/>
    <dgm:cxn modelId="{F7C1FFCF-DA7B-4353-B8F5-CCCE2F8CA762}" type="presParOf" srcId="{574D7F98-433D-4BB8-B5A4-D59236716C23}" destId="{BD6A555A-C012-4A77-9E7B-E2B334DAC198}" srcOrd="6" destOrd="0" presId="urn:microsoft.com/office/officeart/2005/8/layout/radial3"/>
    <dgm:cxn modelId="{CFE37B62-67DF-46D8-AD83-4E722C36DFFF}" type="presParOf" srcId="{574D7F98-433D-4BB8-B5A4-D59236716C23}" destId="{C0F61302-C83E-4CBF-83D2-7F1FB429BE9B}" srcOrd="7" destOrd="0" presId="urn:microsoft.com/office/officeart/2005/8/layout/radial3"/>
    <dgm:cxn modelId="{5A938117-4157-4E66-A320-323BF21A7436}" type="presParOf" srcId="{574D7F98-433D-4BB8-B5A4-D59236716C23}" destId="{6892EAE9-A4E9-4AEA-98D0-B287A359CE81}" srcOrd="8" destOrd="0" presId="urn:microsoft.com/office/officeart/2005/8/layout/radial3"/>
    <dgm:cxn modelId="{7602B557-3B40-4A17-9D1F-CD42EA375460}" type="presParOf" srcId="{574D7F98-433D-4BB8-B5A4-D59236716C23}" destId="{351D0160-A88E-4BF6-A349-D392E1186E8D}" srcOrd="9" destOrd="0" presId="urn:microsoft.com/office/officeart/2005/8/layout/radial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36CE62-8A9C-4BEC-8688-30790B9F5BB9}" type="doc">
      <dgm:prSet loTypeId="urn:microsoft.com/office/officeart/2005/8/layout/pyramid1" loCatId="pyramid" qsTypeId="urn:microsoft.com/office/officeart/2005/8/quickstyle/simple1" qsCatId="simple" csTypeId="urn:microsoft.com/office/officeart/2005/8/colors/accent4_3" csCatId="accent4" phldr="1"/>
      <dgm:spPr/>
      <dgm:t>
        <a:bodyPr/>
        <a:lstStyle/>
        <a:p>
          <a:endParaRPr lang="en-US"/>
        </a:p>
      </dgm:t>
    </dgm:pt>
    <dgm:pt modelId="{FE7F5245-4338-4EFD-AFA2-0483B5430D7E}">
      <dgm:prSet phldrT="[Text]" phldr="0" custT="1"/>
      <dgm:spPr/>
      <dgm:t>
        <a:bodyPr/>
        <a:lstStyle/>
        <a:p>
          <a:endParaRPr lang="en-US" sz="1800" dirty="0">
            <a:latin typeface="Segoe UI" panose="020B0502040204020203" pitchFamily="34" charset="0"/>
            <a:cs typeface="Segoe UI" panose="020B0502040204020203" pitchFamily="34" charset="0"/>
          </a:endParaRPr>
        </a:p>
        <a:p>
          <a:r>
            <a:rPr lang="en-US" sz="1800" dirty="0">
              <a:latin typeface="Segoe UI" panose="020B0502040204020203" pitchFamily="34" charset="0"/>
              <a:cs typeface="Segoe UI" panose="020B0502040204020203" pitchFamily="34" charset="0"/>
            </a:rPr>
            <a:t>DATA STANDARDS</a:t>
          </a:r>
        </a:p>
      </dgm:t>
    </dgm:pt>
    <dgm:pt modelId="{A40A0A5F-420F-456D-AE39-4AB89A3695FD}" type="parTrans" cxnId="{CB5C4CF2-09CC-4AAA-9C3D-48C6046440A7}">
      <dgm:prSet/>
      <dgm:spPr/>
      <dgm:t>
        <a:bodyPr/>
        <a:lstStyle/>
        <a:p>
          <a:endParaRPr lang="en-US" sz="1800">
            <a:latin typeface="Segoe UI" panose="020B0502040204020203" pitchFamily="34" charset="0"/>
            <a:cs typeface="Segoe UI" panose="020B0502040204020203" pitchFamily="34" charset="0"/>
          </a:endParaRPr>
        </a:p>
      </dgm:t>
    </dgm:pt>
    <dgm:pt modelId="{CE3E95FB-997C-448E-AF9D-72795F42C85C}" type="sibTrans" cxnId="{CB5C4CF2-09CC-4AAA-9C3D-48C6046440A7}">
      <dgm:prSet/>
      <dgm:spPr/>
      <dgm:t>
        <a:bodyPr/>
        <a:lstStyle/>
        <a:p>
          <a:endParaRPr lang="en-US" sz="1800">
            <a:latin typeface="Segoe UI" panose="020B0502040204020203" pitchFamily="34" charset="0"/>
            <a:cs typeface="Segoe UI" panose="020B0502040204020203" pitchFamily="34" charset="0"/>
          </a:endParaRPr>
        </a:p>
      </dgm:t>
    </dgm:pt>
    <dgm:pt modelId="{70165672-197F-4C30-AE87-61EFFE7195C2}">
      <dgm:prSet phldrT="[Text]" phldr="0" custT="1"/>
      <dgm:spPr/>
      <dgm:t>
        <a:bodyPr/>
        <a:lstStyle/>
        <a:p>
          <a:r>
            <a:rPr lang="en-US" sz="1800" dirty="0">
              <a:latin typeface="Segoe UI" panose="020B0502040204020203" pitchFamily="34" charset="0"/>
              <a:cs typeface="Segoe UI" panose="020B0502040204020203" pitchFamily="34" charset="0"/>
            </a:rPr>
            <a:t>RESPONSIBLE DATA AND AI</a:t>
          </a:r>
        </a:p>
      </dgm:t>
    </dgm:pt>
    <dgm:pt modelId="{91DFE6AE-D4F5-4CB4-8EB1-B5C4E608D432}" type="parTrans" cxnId="{DC4692DE-6A71-480E-AB39-3E4A6190C4E1}">
      <dgm:prSet/>
      <dgm:spPr/>
      <dgm:t>
        <a:bodyPr/>
        <a:lstStyle/>
        <a:p>
          <a:endParaRPr lang="en-US" sz="1800">
            <a:latin typeface="Segoe UI" panose="020B0502040204020203" pitchFamily="34" charset="0"/>
            <a:cs typeface="Segoe UI" panose="020B0502040204020203" pitchFamily="34" charset="0"/>
          </a:endParaRPr>
        </a:p>
      </dgm:t>
    </dgm:pt>
    <dgm:pt modelId="{E1FCE3CE-1E5D-456C-B524-D666436A59D1}" type="sibTrans" cxnId="{DC4692DE-6A71-480E-AB39-3E4A6190C4E1}">
      <dgm:prSet/>
      <dgm:spPr/>
      <dgm:t>
        <a:bodyPr/>
        <a:lstStyle/>
        <a:p>
          <a:endParaRPr lang="en-US" sz="1800">
            <a:latin typeface="Segoe UI" panose="020B0502040204020203" pitchFamily="34" charset="0"/>
            <a:cs typeface="Segoe UI" panose="020B0502040204020203" pitchFamily="34" charset="0"/>
          </a:endParaRPr>
        </a:p>
      </dgm:t>
    </dgm:pt>
    <dgm:pt modelId="{0E65936B-3716-4A01-B974-1F6F409938A5}">
      <dgm:prSet phldrT="[Text]" phldr="0" custT="1"/>
      <dgm:spPr/>
      <dgm:t>
        <a:bodyPr/>
        <a:lstStyle/>
        <a:p>
          <a:r>
            <a:rPr lang="en-US" sz="1800">
              <a:latin typeface="Segoe UI" panose="020B0502040204020203" pitchFamily="34" charset="0"/>
              <a:cs typeface="Segoe UI" panose="020B0502040204020203" pitchFamily="34" charset="0"/>
            </a:rPr>
            <a:t>COMMON EDUCATION USE CASES</a:t>
          </a:r>
        </a:p>
      </dgm:t>
    </dgm:pt>
    <dgm:pt modelId="{9C72F74B-9443-4BFD-89D3-871795CB9ABA}" type="parTrans" cxnId="{A08079B8-0920-4B97-848F-FE5C30ABF8AE}">
      <dgm:prSet/>
      <dgm:spPr/>
      <dgm:t>
        <a:bodyPr/>
        <a:lstStyle/>
        <a:p>
          <a:endParaRPr lang="en-US" sz="1800">
            <a:latin typeface="Segoe UI" panose="020B0502040204020203" pitchFamily="34" charset="0"/>
            <a:cs typeface="Segoe UI" panose="020B0502040204020203" pitchFamily="34" charset="0"/>
          </a:endParaRPr>
        </a:p>
      </dgm:t>
    </dgm:pt>
    <dgm:pt modelId="{C9C2DC3F-981C-4FC1-A980-8EE6D8132963}" type="sibTrans" cxnId="{A08079B8-0920-4B97-848F-FE5C30ABF8AE}">
      <dgm:prSet/>
      <dgm:spPr/>
      <dgm:t>
        <a:bodyPr/>
        <a:lstStyle/>
        <a:p>
          <a:endParaRPr lang="en-US" sz="1800">
            <a:latin typeface="Segoe UI" panose="020B0502040204020203" pitchFamily="34" charset="0"/>
            <a:cs typeface="Segoe UI" panose="020B0502040204020203" pitchFamily="34" charset="0"/>
          </a:endParaRPr>
        </a:p>
      </dgm:t>
    </dgm:pt>
    <dgm:pt modelId="{05ED2464-B136-477D-B174-74063EAD7042}">
      <dgm:prSet phldrT="[Text]" phldr="0" custT="1"/>
      <dgm:spPr/>
      <dgm:t>
        <a:bodyPr/>
        <a:lstStyle/>
        <a:p>
          <a:r>
            <a:rPr lang="en-US" sz="1800">
              <a:latin typeface="Segoe UI" panose="020B0502040204020203" pitchFamily="34" charset="0"/>
              <a:cs typeface="Segoe UI" panose="020B0502040204020203" pitchFamily="34" charset="0"/>
            </a:rPr>
            <a:t>MODERN DATA TOOLS AND EDUCATION DATA SOURCES</a:t>
          </a:r>
        </a:p>
      </dgm:t>
    </dgm:pt>
    <dgm:pt modelId="{4B99905E-CB31-45DC-A061-539E05D2CAEF}" type="parTrans" cxnId="{75829097-8B60-4F46-AD35-A67198BB08F0}">
      <dgm:prSet/>
      <dgm:spPr/>
      <dgm:t>
        <a:bodyPr/>
        <a:lstStyle/>
        <a:p>
          <a:endParaRPr lang="en-US" sz="1800">
            <a:latin typeface="Segoe UI" panose="020B0502040204020203" pitchFamily="34" charset="0"/>
            <a:cs typeface="Segoe UI" panose="020B0502040204020203" pitchFamily="34" charset="0"/>
          </a:endParaRPr>
        </a:p>
      </dgm:t>
    </dgm:pt>
    <dgm:pt modelId="{0D42282A-2F8E-4145-B9A0-93C83265CD64}" type="sibTrans" cxnId="{75829097-8B60-4F46-AD35-A67198BB08F0}">
      <dgm:prSet/>
      <dgm:spPr/>
      <dgm:t>
        <a:bodyPr/>
        <a:lstStyle/>
        <a:p>
          <a:endParaRPr lang="en-US" sz="1800">
            <a:latin typeface="Segoe UI" panose="020B0502040204020203" pitchFamily="34" charset="0"/>
            <a:cs typeface="Segoe UI" panose="020B0502040204020203" pitchFamily="34" charset="0"/>
          </a:endParaRPr>
        </a:p>
      </dgm:t>
    </dgm:pt>
    <dgm:pt modelId="{8790F928-4684-413E-BD63-441BA9D70EBE}">
      <dgm:prSet phldrT="[Text]" phldr="0" custT="1"/>
      <dgm:spPr/>
      <dgm:t>
        <a:bodyPr/>
        <a:lstStyle/>
        <a:p>
          <a:r>
            <a:rPr kumimoji="0" lang="en-US" sz="1800" b="0" i="0" u="none" strike="noStrike" cap="none" spc="0" normalizeH="0" baseline="0" noProof="0">
              <a:ln>
                <a:noFill/>
              </a:ln>
              <a:solidFill>
                <a:schemeClr val="tx1"/>
              </a:solidFill>
              <a:effectLst/>
              <a:uLnTx/>
              <a:uFillTx/>
              <a:latin typeface="Segoe UI"/>
              <a:ea typeface="+mn-ea"/>
              <a:cs typeface="+mn-cs"/>
              <a:sym typeface="Helvetica Light"/>
            </a:rPr>
            <a:t>GLOBAL OPEN-SOURCE COMMUNITY </a:t>
          </a:r>
          <a:endParaRPr lang="en-US" sz="1800">
            <a:solidFill>
              <a:schemeClr val="tx1"/>
            </a:solidFill>
            <a:latin typeface="Segoe UI" panose="020B0502040204020203" pitchFamily="34" charset="0"/>
            <a:cs typeface="Segoe UI" panose="020B0502040204020203" pitchFamily="34" charset="0"/>
          </a:endParaRPr>
        </a:p>
      </dgm:t>
    </dgm:pt>
    <dgm:pt modelId="{20F1250A-79AD-4C11-9A9E-CF336FFC9CDA}" type="parTrans" cxnId="{293EB01A-8046-43E8-AE7F-E1DED2496623}">
      <dgm:prSet/>
      <dgm:spPr/>
      <dgm:t>
        <a:bodyPr/>
        <a:lstStyle/>
        <a:p>
          <a:endParaRPr lang="en-US" sz="1800">
            <a:latin typeface="Segoe UI" panose="020B0502040204020203" pitchFamily="34" charset="0"/>
            <a:cs typeface="Segoe UI" panose="020B0502040204020203" pitchFamily="34" charset="0"/>
          </a:endParaRPr>
        </a:p>
      </dgm:t>
    </dgm:pt>
    <dgm:pt modelId="{52525FBC-A863-43F4-8D73-8201D49732FD}" type="sibTrans" cxnId="{293EB01A-8046-43E8-AE7F-E1DED2496623}">
      <dgm:prSet/>
      <dgm:spPr/>
      <dgm:t>
        <a:bodyPr/>
        <a:lstStyle/>
        <a:p>
          <a:endParaRPr lang="en-US" sz="1800">
            <a:latin typeface="Segoe UI" panose="020B0502040204020203" pitchFamily="34" charset="0"/>
            <a:cs typeface="Segoe UI" panose="020B0502040204020203" pitchFamily="34" charset="0"/>
          </a:endParaRPr>
        </a:p>
      </dgm:t>
    </dgm:pt>
    <dgm:pt modelId="{DCF37A2D-DE17-470D-AD6D-E61F9054885B}" type="pres">
      <dgm:prSet presAssocID="{9F36CE62-8A9C-4BEC-8688-30790B9F5BB9}" presName="Name0" presStyleCnt="0">
        <dgm:presLayoutVars>
          <dgm:dir/>
          <dgm:animLvl val="lvl"/>
          <dgm:resizeHandles val="exact"/>
        </dgm:presLayoutVars>
      </dgm:prSet>
      <dgm:spPr/>
    </dgm:pt>
    <dgm:pt modelId="{63685FE0-023D-4803-A4EB-0F5FB2D7E8FB}" type="pres">
      <dgm:prSet presAssocID="{FE7F5245-4338-4EFD-AFA2-0483B5430D7E}" presName="Name8" presStyleCnt="0"/>
      <dgm:spPr/>
    </dgm:pt>
    <dgm:pt modelId="{83696331-9DF0-462C-B5DD-121FADF55957}" type="pres">
      <dgm:prSet presAssocID="{FE7F5245-4338-4EFD-AFA2-0483B5430D7E}" presName="level" presStyleLbl="node1" presStyleIdx="0" presStyleCnt="5">
        <dgm:presLayoutVars>
          <dgm:chMax val="1"/>
          <dgm:bulletEnabled val="1"/>
        </dgm:presLayoutVars>
      </dgm:prSet>
      <dgm:spPr/>
    </dgm:pt>
    <dgm:pt modelId="{1BCA1F84-AC17-46FE-9C30-6F37B9A13B75}" type="pres">
      <dgm:prSet presAssocID="{FE7F5245-4338-4EFD-AFA2-0483B5430D7E}" presName="levelTx" presStyleLbl="revTx" presStyleIdx="0" presStyleCnt="0">
        <dgm:presLayoutVars>
          <dgm:chMax val="1"/>
          <dgm:bulletEnabled val="1"/>
        </dgm:presLayoutVars>
      </dgm:prSet>
      <dgm:spPr/>
    </dgm:pt>
    <dgm:pt modelId="{6F438748-04D1-41F2-8A25-74CC371674F7}" type="pres">
      <dgm:prSet presAssocID="{70165672-197F-4C30-AE87-61EFFE7195C2}" presName="Name8" presStyleCnt="0"/>
      <dgm:spPr/>
    </dgm:pt>
    <dgm:pt modelId="{64416EEF-BBEB-4554-8BBD-A11B4A053B47}" type="pres">
      <dgm:prSet presAssocID="{70165672-197F-4C30-AE87-61EFFE7195C2}" presName="level" presStyleLbl="node1" presStyleIdx="1" presStyleCnt="5">
        <dgm:presLayoutVars>
          <dgm:chMax val="1"/>
          <dgm:bulletEnabled val="1"/>
        </dgm:presLayoutVars>
      </dgm:prSet>
      <dgm:spPr/>
    </dgm:pt>
    <dgm:pt modelId="{20A5AAE4-51B6-4E88-BA79-0A6BB83AD605}" type="pres">
      <dgm:prSet presAssocID="{70165672-197F-4C30-AE87-61EFFE7195C2}" presName="levelTx" presStyleLbl="revTx" presStyleIdx="0" presStyleCnt="0">
        <dgm:presLayoutVars>
          <dgm:chMax val="1"/>
          <dgm:bulletEnabled val="1"/>
        </dgm:presLayoutVars>
      </dgm:prSet>
      <dgm:spPr/>
    </dgm:pt>
    <dgm:pt modelId="{CA71CD0D-80F6-4F4F-A2DF-85F3430928A2}" type="pres">
      <dgm:prSet presAssocID="{0E65936B-3716-4A01-B974-1F6F409938A5}" presName="Name8" presStyleCnt="0"/>
      <dgm:spPr/>
    </dgm:pt>
    <dgm:pt modelId="{B8C9FE56-505D-4345-815F-749CB069ACAE}" type="pres">
      <dgm:prSet presAssocID="{0E65936B-3716-4A01-B974-1F6F409938A5}" presName="level" presStyleLbl="node1" presStyleIdx="2" presStyleCnt="5">
        <dgm:presLayoutVars>
          <dgm:chMax val="1"/>
          <dgm:bulletEnabled val="1"/>
        </dgm:presLayoutVars>
      </dgm:prSet>
      <dgm:spPr/>
    </dgm:pt>
    <dgm:pt modelId="{F4467669-0F10-41A4-B54B-CB3072E3DAD0}" type="pres">
      <dgm:prSet presAssocID="{0E65936B-3716-4A01-B974-1F6F409938A5}" presName="levelTx" presStyleLbl="revTx" presStyleIdx="0" presStyleCnt="0">
        <dgm:presLayoutVars>
          <dgm:chMax val="1"/>
          <dgm:bulletEnabled val="1"/>
        </dgm:presLayoutVars>
      </dgm:prSet>
      <dgm:spPr/>
    </dgm:pt>
    <dgm:pt modelId="{DE37C0DC-F98F-4DC3-974B-04D6A1A1B11E}" type="pres">
      <dgm:prSet presAssocID="{05ED2464-B136-477D-B174-74063EAD7042}" presName="Name8" presStyleCnt="0"/>
      <dgm:spPr/>
    </dgm:pt>
    <dgm:pt modelId="{AF5671BD-5F32-4EF3-A1E3-881E49382028}" type="pres">
      <dgm:prSet presAssocID="{05ED2464-B136-477D-B174-74063EAD7042}" presName="level" presStyleLbl="node1" presStyleIdx="3" presStyleCnt="5">
        <dgm:presLayoutVars>
          <dgm:chMax val="1"/>
          <dgm:bulletEnabled val="1"/>
        </dgm:presLayoutVars>
      </dgm:prSet>
      <dgm:spPr/>
    </dgm:pt>
    <dgm:pt modelId="{DA5A5396-DDAF-41D7-A9EC-69BBFD0B9902}" type="pres">
      <dgm:prSet presAssocID="{05ED2464-B136-477D-B174-74063EAD7042}" presName="levelTx" presStyleLbl="revTx" presStyleIdx="0" presStyleCnt="0">
        <dgm:presLayoutVars>
          <dgm:chMax val="1"/>
          <dgm:bulletEnabled val="1"/>
        </dgm:presLayoutVars>
      </dgm:prSet>
      <dgm:spPr/>
    </dgm:pt>
    <dgm:pt modelId="{4AFE25D0-8114-4C62-9E28-BF49E40543E8}" type="pres">
      <dgm:prSet presAssocID="{8790F928-4684-413E-BD63-441BA9D70EBE}" presName="Name8" presStyleCnt="0"/>
      <dgm:spPr/>
    </dgm:pt>
    <dgm:pt modelId="{12CF45E7-967A-47E6-8E52-A7FE2DD29B19}" type="pres">
      <dgm:prSet presAssocID="{8790F928-4684-413E-BD63-441BA9D70EBE}" presName="level" presStyleLbl="node1" presStyleIdx="4" presStyleCnt="5">
        <dgm:presLayoutVars>
          <dgm:chMax val="1"/>
          <dgm:bulletEnabled val="1"/>
        </dgm:presLayoutVars>
      </dgm:prSet>
      <dgm:spPr/>
    </dgm:pt>
    <dgm:pt modelId="{410B623A-6246-4A29-A0B4-DAB07DF4F7B3}" type="pres">
      <dgm:prSet presAssocID="{8790F928-4684-413E-BD63-441BA9D70EBE}" presName="levelTx" presStyleLbl="revTx" presStyleIdx="0" presStyleCnt="0">
        <dgm:presLayoutVars>
          <dgm:chMax val="1"/>
          <dgm:bulletEnabled val="1"/>
        </dgm:presLayoutVars>
      </dgm:prSet>
      <dgm:spPr/>
    </dgm:pt>
  </dgm:ptLst>
  <dgm:cxnLst>
    <dgm:cxn modelId="{293EB01A-8046-43E8-AE7F-E1DED2496623}" srcId="{9F36CE62-8A9C-4BEC-8688-30790B9F5BB9}" destId="{8790F928-4684-413E-BD63-441BA9D70EBE}" srcOrd="4" destOrd="0" parTransId="{20F1250A-79AD-4C11-9A9E-CF336FFC9CDA}" sibTransId="{52525FBC-A863-43F4-8D73-8201D49732FD}"/>
    <dgm:cxn modelId="{6D248340-DA21-49C8-98D3-A32946EEDB6D}" type="presOf" srcId="{8790F928-4684-413E-BD63-441BA9D70EBE}" destId="{410B623A-6246-4A29-A0B4-DAB07DF4F7B3}" srcOrd="1" destOrd="0" presId="urn:microsoft.com/office/officeart/2005/8/layout/pyramid1"/>
    <dgm:cxn modelId="{CA72AC65-D267-41EB-AD74-B4F3E299E4A2}" type="presOf" srcId="{70165672-197F-4C30-AE87-61EFFE7195C2}" destId="{20A5AAE4-51B6-4E88-BA79-0A6BB83AD605}" srcOrd="1" destOrd="0" presId="urn:microsoft.com/office/officeart/2005/8/layout/pyramid1"/>
    <dgm:cxn modelId="{628BB46E-A8A0-40C4-B5CB-5567944298CA}" type="presOf" srcId="{FE7F5245-4338-4EFD-AFA2-0483B5430D7E}" destId="{1BCA1F84-AC17-46FE-9C30-6F37B9A13B75}" srcOrd="1" destOrd="0" presId="urn:microsoft.com/office/officeart/2005/8/layout/pyramid1"/>
    <dgm:cxn modelId="{00EB4C50-FB4C-4C55-BAEC-8E4CEC5A5480}" type="presOf" srcId="{9F36CE62-8A9C-4BEC-8688-30790B9F5BB9}" destId="{DCF37A2D-DE17-470D-AD6D-E61F9054885B}" srcOrd="0" destOrd="0" presId="urn:microsoft.com/office/officeart/2005/8/layout/pyramid1"/>
    <dgm:cxn modelId="{08587A53-D082-47AD-BFB3-B31181D0C513}" type="presOf" srcId="{FE7F5245-4338-4EFD-AFA2-0483B5430D7E}" destId="{83696331-9DF0-462C-B5DD-121FADF55957}" srcOrd="0" destOrd="0" presId="urn:microsoft.com/office/officeart/2005/8/layout/pyramid1"/>
    <dgm:cxn modelId="{DD26C28E-8FEB-42C5-828E-82D7A5D69808}" type="presOf" srcId="{05ED2464-B136-477D-B174-74063EAD7042}" destId="{DA5A5396-DDAF-41D7-A9EC-69BBFD0B9902}" srcOrd="1" destOrd="0" presId="urn:microsoft.com/office/officeart/2005/8/layout/pyramid1"/>
    <dgm:cxn modelId="{EFAD9F91-F5E0-47CC-B43C-55BD393F8F70}" type="presOf" srcId="{0E65936B-3716-4A01-B974-1F6F409938A5}" destId="{F4467669-0F10-41A4-B54B-CB3072E3DAD0}" srcOrd="1" destOrd="0" presId="urn:microsoft.com/office/officeart/2005/8/layout/pyramid1"/>
    <dgm:cxn modelId="{105A5796-E6A3-4A3D-B633-23D7F0E8C18E}" type="presOf" srcId="{70165672-197F-4C30-AE87-61EFFE7195C2}" destId="{64416EEF-BBEB-4554-8BBD-A11B4A053B47}" srcOrd="0" destOrd="0" presId="urn:microsoft.com/office/officeart/2005/8/layout/pyramid1"/>
    <dgm:cxn modelId="{75829097-8B60-4F46-AD35-A67198BB08F0}" srcId="{9F36CE62-8A9C-4BEC-8688-30790B9F5BB9}" destId="{05ED2464-B136-477D-B174-74063EAD7042}" srcOrd="3" destOrd="0" parTransId="{4B99905E-CB31-45DC-A061-539E05D2CAEF}" sibTransId="{0D42282A-2F8E-4145-B9A0-93C83265CD64}"/>
    <dgm:cxn modelId="{7D7C75B1-2CE9-401F-AF66-34DFECBB3F75}" type="presOf" srcId="{05ED2464-B136-477D-B174-74063EAD7042}" destId="{AF5671BD-5F32-4EF3-A1E3-881E49382028}" srcOrd="0" destOrd="0" presId="urn:microsoft.com/office/officeart/2005/8/layout/pyramid1"/>
    <dgm:cxn modelId="{A08079B8-0920-4B97-848F-FE5C30ABF8AE}" srcId="{9F36CE62-8A9C-4BEC-8688-30790B9F5BB9}" destId="{0E65936B-3716-4A01-B974-1F6F409938A5}" srcOrd="2" destOrd="0" parTransId="{9C72F74B-9443-4BFD-89D3-871795CB9ABA}" sibTransId="{C9C2DC3F-981C-4FC1-A980-8EE6D8132963}"/>
    <dgm:cxn modelId="{1B9015CE-1A11-4985-9569-9F20435836CB}" type="presOf" srcId="{0E65936B-3716-4A01-B974-1F6F409938A5}" destId="{B8C9FE56-505D-4345-815F-749CB069ACAE}" srcOrd="0" destOrd="0" presId="urn:microsoft.com/office/officeart/2005/8/layout/pyramid1"/>
    <dgm:cxn modelId="{DC4692DE-6A71-480E-AB39-3E4A6190C4E1}" srcId="{9F36CE62-8A9C-4BEC-8688-30790B9F5BB9}" destId="{70165672-197F-4C30-AE87-61EFFE7195C2}" srcOrd="1" destOrd="0" parTransId="{91DFE6AE-D4F5-4CB4-8EB1-B5C4E608D432}" sibTransId="{E1FCE3CE-1E5D-456C-B524-D666436A59D1}"/>
    <dgm:cxn modelId="{A1EB7CE2-21DF-47B9-9B66-F57FD796C4BD}" type="presOf" srcId="{8790F928-4684-413E-BD63-441BA9D70EBE}" destId="{12CF45E7-967A-47E6-8E52-A7FE2DD29B19}" srcOrd="0" destOrd="0" presId="urn:microsoft.com/office/officeart/2005/8/layout/pyramid1"/>
    <dgm:cxn modelId="{CB5C4CF2-09CC-4AAA-9C3D-48C6046440A7}" srcId="{9F36CE62-8A9C-4BEC-8688-30790B9F5BB9}" destId="{FE7F5245-4338-4EFD-AFA2-0483B5430D7E}" srcOrd="0" destOrd="0" parTransId="{A40A0A5F-420F-456D-AE39-4AB89A3695FD}" sibTransId="{CE3E95FB-997C-448E-AF9D-72795F42C85C}"/>
    <dgm:cxn modelId="{BE1A4F8B-B5C6-4DEF-9FBA-A9EC2B96B176}" type="presParOf" srcId="{DCF37A2D-DE17-470D-AD6D-E61F9054885B}" destId="{63685FE0-023D-4803-A4EB-0F5FB2D7E8FB}" srcOrd="0" destOrd="0" presId="urn:microsoft.com/office/officeart/2005/8/layout/pyramid1"/>
    <dgm:cxn modelId="{F95F61C3-19AE-43D2-95B4-986B00866678}" type="presParOf" srcId="{63685FE0-023D-4803-A4EB-0F5FB2D7E8FB}" destId="{83696331-9DF0-462C-B5DD-121FADF55957}" srcOrd="0" destOrd="0" presId="urn:microsoft.com/office/officeart/2005/8/layout/pyramid1"/>
    <dgm:cxn modelId="{BFF6C1DD-BCAF-4B7F-9BCC-0E61CBADA8E3}" type="presParOf" srcId="{63685FE0-023D-4803-A4EB-0F5FB2D7E8FB}" destId="{1BCA1F84-AC17-46FE-9C30-6F37B9A13B75}" srcOrd="1" destOrd="0" presId="urn:microsoft.com/office/officeart/2005/8/layout/pyramid1"/>
    <dgm:cxn modelId="{18C97596-5A41-4B46-9B00-D20324DBCDA5}" type="presParOf" srcId="{DCF37A2D-DE17-470D-AD6D-E61F9054885B}" destId="{6F438748-04D1-41F2-8A25-74CC371674F7}" srcOrd="1" destOrd="0" presId="urn:microsoft.com/office/officeart/2005/8/layout/pyramid1"/>
    <dgm:cxn modelId="{5D48C89B-EE4C-4174-B2E7-9B688F1C566B}" type="presParOf" srcId="{6F438748-04D1-41F2-8A25-74CC371674F7}" destId="{64416EEF-BBEB-4554-8BBD-A11B4A053B47}" srcOrd="0" destOrd="0" presId="urn:microsoft.com/office/officeart/2005/8/layout/pyramid1"/>
    <dgm:cxn modelId="{3989832C-7FBD-406D-ABF5-43784577D5EC}" type="presParOf" srcId="{6F438748-04D1-41F2-8A25-74CC371674F7}" destId="{20A5AAE4-51B6-4E88-BA79-0A6BB83AD605}" srcOrd="1" destOrd="0" presId="urn:microsoft.com/office/officeart/2005/8/layout/pyramid1"/>
    <dgm:cxn modelId="{04E1B5C2-E6B9-4EF7-9855-7FE6B203128B}" type="presParOf" srcId="{DCF37A2D-DE17-470D-AD6D-E61F9054885B}" destId="{CA71CD0D-80F6-4F4F-A2DF-85F3430928A2}" srcOrd="2" destOrd="0" presId="urn:microsoft.com/office/officeart/2005/8/layout/pyramid1"/>
    <dgm:cxn modelId="{E5866C3F-460F-45C5-9B58-8A6A0D2186C5}" type="presParOf" srcId="{CA71CD0D-80F6-4F4F-A2DF-85F3430928A2}" destId="{B8C9FE56-505D-4345-815F-749CB069ACAE}" srcOrd="0" destOrd="0" presId="urn:microsoft.com/office/officeart/2005/8/layout/pyramid1"/>
    <dgm:cxn modelId="{9E78F73E-A3F7-415C-A6EE-D23490A413C7}" type="presParOf" srcId="{CA71CD0D-80F6-4F4F-A2DF-85F3430928A2}" destId="{F4467669-0F10-41A4-B54B-CB3072E3DAD0}" srcOrd="1" destOrd="0" presId="urn:microsoft.com/office/officeart/2005/8/layout/pyramid1"/>
    <dgm:cxn modelId="{1B6F09BD-E952-47ED-852D-E99336288485}" type="presParOf" srcId="{DCF37A2D-DE17-470D-AD6D-E61F9054885B}" destId="{DE37C0DC-F98F-4DC3-974B-04D6A1A1B11E}" srcOrd="3" destOrd="0" presId="urn:microsoft.com/office/officeart/2005/8/layout/pyramid1"/>
    <dgm:cxn modelId="{4065E640-AFC5-4B13-B77A-F7B0384115EB}" type="presParOf" srcId="{DE37C0DC-F98F-4DC3-974B-04D6A1A1B11E}" destId="{AF5671BD-5F32-4EF3-A1E3-881E49382028}" srcOrd="0" destOrd="0" presId="urn:microsoft.com/office/officeart/2005/8/layout/pyramid1"/>
    <dgm:cxn modelId="{ECF04530-EC43-45CB-AAC1-0BBA91E638C9}" type="presParOf" srcId="{DE37C0DC-F98F-4DC3-974B-04D6A1A1B11E}" destId="{DA5A5396-DDAF-41D7-A9EC-69BBFD0B9902}" srcOrd="1" destOrd="0" presId="urn:microsoft.com/office/officeart/2005/8/layout/pyramid1"/>
    <dgm:cxn modelId="{7E1A4A4A-EA0B-46CC-971D-973D753D486D}" type="presParOf" srcId="{DCF37A2D-DE17-470D-AD6D-E61F9054885B}" destId="{4AFE25D0-8114-4C62-9E28-BF49E40543E8}" srcOrd="4" destOrd="0" presId="urn:microsoft.com/office/officeart/2005/8/layout/pyramid1"/>
    <dgm:cxn modelId="{554F0894-92C5-4F90-9CD1-03D9A9D7B7CF}" type="presParOf" srcId="{4AFE25D0-8114-4C62-9E28-BF49E40543E8}" destId="{12CF45E7-967A-47E6-8E52-A7FE2DD29B19}" srcOrd="0" destOrd="0" presId="urn:microsoft.com/office/officeart/2005/8/layout/pyramid1"/>
    <dgm:cxn modelId="{CBEAB1C6-7E2B-48BF-86B1-907E658E9191}" type="presParOf" srcId="{4AFE25D0-8114-4C62-9E28-BF49E40543E8}" destId="{410B623A-6246-4A29-A0B4-DAB07DF4F7B3}"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324EBE-EBF2-4EFE-9332-CDF5FAB41E20}">
      <dsp:nvSpPr>
        <dsp:cNvPr id="0" name=""/>
        <dsp:cNvSpPr/>
      </dsp:nvSpPr>
      <dsp:spPr>
        <a:xfrm>
          <a:off x="1727478" y="840910"/>
          <a:ext cx="2042836" cy="2042836"/>
        </a:xfrm>
        <a:prstGeom prst="ellipse">
          <a:avLst/>
        </a:prstGeom>
        <a:solidFill>
          <a:srgbClr val="FFFFFF">
            <a:alpha val="54902"/>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a:solidFill>
                <a:schemeClr val="bg1"/>
              </a:solidFill>
              <a:latin typeface="Segoe UI Semibold" panose="020B0702040204020203" pitchFamily="34" charset="0"/>
              <a:cs typeface="Segoe UI Semibold" panose="020B0702040204020203" pitchFamily="34" charset="0"/>
            </a:rPr>
            <a:t>Global OEA Community</a:t>
          </a:r>
        </a:p>
      </dsp:txBody>
      <dsp:txXfrm>
        <a:off x="2026644" y="1140076"/>
        <a:ext cx="1444504" cy="1444504"/>
      </dsp:txXfrm>
    </dsp:sp>
    <dsp:sp modelId="{E5765BF1-6CD2-464E-BCE7-46E19D8AB9F3}">
      <dsp:nvSpPr>
        <dsp:cNvPr id="0" name=""/>
        <dsp:cNvSpPr/>
      </dsp:nvSpPr>
      <dsp:spPr>
        <a:xfrm>
          <a:off x="2238187" y="20199"/>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Helsinki, Finland</a:t>
          </a:r>
        </a:p>
      </dsp:txBody>
      <dsp:txXfrm>
        <a:off x="2387770" y="169782"/>
        <a:ext cx="722252" cy="722252"/>
      </dsp:txXfrm>
    </dsp:sp>
    <dsp:sp modelId="{0C96F62D-681E-4059-9612-F2CDB273F54D}">
      <dsp:nvSpPr>
        <dsp:cNvPr id="0" name=""/>
        <dsp:cNvSpPr/>
      </dsp:nvSpPr>
      <dsp:spPr>
        <a:xfrm>
          <a:off x="3094008" y="331692"/>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Fresno, California</a:t>
          </a:r>
        </a:p>
      </dsp:txBody>
      <dsp:txXfrm>
        <a:off x="3243591" y="481275"/>
        <a:ext cx="722252" cy="722252"/>
      </dsp:txXfrm>
    </dsp:sp>
    <dsp:sp modelId="{AC4F5A78-DDED-4E05-AB5D-6B4D29334147}">
      <dsp:nvSpPr>
        <dsp:cNvPr id="0" name=""/>
        <dsp:cNvSpPr/>
      </dsp:nvSpPr>
      <dsp:spPr>
        <a:xfrm>
          <a:off x="3549381" y="1120421"/>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Azerbaijan</a:t>
          </a:r>
        </a:p>
      </dsp:txBody>
      <dsp:txXfrm>
        <a:off x="3698964" y="1270004"/>
        <a:ext cx="722252" cy="722252"/>
      </dsp:txXfrm>
    </dsp:sp>
    <dsp:sp modelId="{6DA024FA-AABF-43AD-BC68-71D464107EA0}">
      <dsp:nvSpPr>
        <dsp:cNvPr id="0" name=""/>
        <dsp:cNvSpPr/>
      </dsp:nvSpPr>
      <dsp:spPr>
        <a:xfrm>
          <a:off x="3391231" y="2017330"/>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Georgia DoE</a:t>
          </a:r>
        </a:p>
      </dsp:txBody>
      <dsp:txXfrm>
        <a:off x="3540814" y="2166913"/>
        <a:ext cx="722252" cy="722252"/>
      </dsp:txXfrm>
    </dsp:sp>
    <dsp:sp modelId="{616E9E43-846C-4655-B3CE-C071D68958D3}">
      <dsp:nvSpPr>
        <dsp:cNvPr id="0" name=""/>
        <dsp:cNvSpPr/>
      </dsp:nvSpPr>
      <dsp:spPr>
        <a:xfrm>
          <a:off x="2693560" y="2602746"/>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Tasmania DoE</a:t>
          </a:r>
        </a:p>
      </dsp:txBody>
      <dsp:txXfrm>
        <a:off x="2843143" y="2752329"/>
        <a:ext cx="722252" cy="722252"/>
      </dsp:txXfrm>
    </dsp:sp>
    <dsp:sp modelId="{BD6A555A-C012-4A77-9E7B-E2B334DAC198}">
      <dsp:nvSpPr>
        <dsp:cNvPr id="0" name=""/>
        <dsp:cNvSpPr/>
      </dsp:nvSpPr>
      <dsp:spPr>
        <a:xfrm>
          <a:off x="1782814" y="2602746"/>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Nebraska DoE</a:t>
          </a:r>
        </a:p>
      </dsp:txBody>
      <dsp:txXfrm>
        <a:off x="1932397" y="2752329"/>
        <a:ext cx="722252" cy="722252"/>
      </dsp:txXfrm>
    </dsp:sp>
    <dsp:sp modelId="{C0F61302-C83E-4CBF-83D2-7F1FB429BE9B}">
      <dsp:nvSpPr>
        <dsp:cNvPr id="0" name=""/>
        <dsp:cNvSpPr/>
      </dsp:nvSpPr>
      <dsp:spPr>
        <a:xfrm>
          <a:off x="1085142" y="2017330"/>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Queensland DoE</a:t>
          </a:r>
        </a:p>
      </dsp:txBody>
      <dsp:txXfrm>
        <a:off x="1234725" y="2166913"/>
        <a:ext cx="722252" cy="722252"/>
      </dsp:txXfrm>
    </dsp:sp>
    <dsp:sp modelId="{6892EAE9-A4E9-4AEA-98D0-B287A359CE81}">
      <dsp:nvSpPr>
        <dsp:cNvPr id="0" name=""/>
        <dsp:cNvSpPr/>
      </dsp:nvSpPr>
      <dsp:spPr>
        <a:xfrm>
          <a:off x="926993" y="1120421"/>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latin typeface="Segoe UI" panose="020B0502040204020203" pitchFamily="34" charset="0"/>
              <a:cs typeface="Segoe UI" panose="020B0502040204020203" pitchFamily="34" charset="0"/>
            </a:rPr>
            <a:t>Tokyo</a:t>
          </a:r>
        </a:p>
      </dsp:txBody>
      <dsp:txXfrm>
        <a:off x="1076576" y="1270004"/>
        <a:ext cx="722252" cy="722252"/>
      </dsp:txXfrm>
    </dsp:sp>
    <dsp:sp modelId="{351D0160-A88E-4BF6-A349-D392E1186E8D}">
      <dsp:nvSpPr>
        <dsp:cNvPr id="0" name=""/>
        <dsp:cNvSpPr/>
      </dsp:nvSpPr>
      <dsp:spPr>
        <a:xfrm>
          <a:off x="1382366" y="331692"/>
          <a:ext cx="1021418" cy="1021418"/>
        </a:xfrm>
        <a:prstGeom prst="ellipse">
          <a:avLst/>
        </a:prstGeom>
        <a:solidFill>
          <a:srgbClr val="50E6FF">
            <a:alpha val="6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latin typeface="Segoe UI" panose="020B0502040204020203" pitchFamily="34" charset="0"/>
              <a:cs typeface="Segoe UI" panose="020B0502040204020203" pitchFamily="34" charset="0"/>
            </a:rPr>
            <a:t>New South Wales</a:t>
          </a:r>
        </a:p>
      </dsp:txBody>
      <dsp:txXfrm>
        <a:off x="1531949" y="481275"/>
        <a:ext cx="722252" cy="7222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696331-9DF0-462C-B5DD-121FADF55957}">
      <dsp:nvSpPr>
        <dsp:cNvPr id="0" name=""/>
        <dsp:cNvSpPr/>
      </dsp:nvSpPr>
      <dsp:spPr>
        <a:xfrm>
          <a:off x="2935397" y="0"/>
          <a:ext cx="1467698" cy="993102"/>
        </a:xfrm>
        <a:prstGeom prst="trapezoid">
          <a:avLst>
            <a:gd name="adj" fmla="val 73895"/>
          </a:avLst>
        </a:prstGeom>
        <a:solidFill>
          <a:schemeClr val="accent4">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dirty="0">
            <a:latin typeface="Segoe UI" panose="020B0502040204020203" pitchFamily="34" charset="0"/>
            <a:cs typeface="Segoe UI" panose="020B0502040204020203" pitchFamily="34" charset="0"/>
          </a:endParaRPr>
        </a:p>
        <a:p>
          <a:pPr marL="0" lvl="0" indent="0" algn="ctr" defTabSz="800100">
            <a:lnSpc>
              <a:spcPct val="90000"/>
            </a:lnSpc>
            <a:spcBef>
              <a:spcPct val="0"/>
            </a:spcBef>
            <a:spcAft>
              <a:spcPct val="35000"/>
            </a:spcAft>
            <a:buNone/>
          </a:pPr>
          <a:r>
            <a:rPr lang="en-US" sz="1800" kern="1200" dirty="0">
              <a:latin typeface="Segoe UI" panose="020B0502040204020203" pitchFamily="34" charset="0"/>
              <a:cs typeface="Segoe UI" panose="020B0502040204020203" pitchFamily="34" charset="0"/>
            </a:rPr>
            <a:t>DATA STANDARDS</a:t>
          </a:r>
        </a:p>
      </dsp:txBody>
      <dsp:txXfrm>
        <a:off x="2935397" y="0"/>
        <a:ext cx="1467698" cy="993102"/>
      </dsp:txXfrm>
    </dsp:sp>
    <dsp:sp modelId="{64416EEF-BBEB-4554-8BBD-A11B4A053B47}">
      <dsp:nvSpPr>
        <dsp:cNvPr id="0" name=""/>
        <dsp:cNvSpPr/>
      </dsp:nvSpPr>
      <dsp:spPr>
        <a:xfrm>
          <a:off x="2201547" y="993102"/>
          <a:ext cx="2935397" cy="993102"/>
        </a:xfrm>
        <a:prstGeom prst="trapezoid">
          <a:avLst>
            <a:gd name="adj" fmla="val 73895"/>
          </a:avLst>
        </a:prstGeom>
        <a:solidFill>
          <a:schemeClr val="accent4">
            <a:shade val="80000"/>
            <a:hueOff val="-128321"/>
            <a:satOff val="0"/>
            <a:lumOff val="84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panose="020B0502040204020203" pitchFamily="34" charset="0"/>
              <a:cs typeface="Segoe UI" panose="020B0502040204020203" pitchFamily="34" charset="0"/>
            </a:rPr>
            <a:t>RESPONSIBLE DATA AND AI</a:t>
          </a:r>
        </a:p>
      </dsp:txBody>
      <dsp:txXfrm>
        <a:off x="2715242" y="993102"/>
        <a:ext cx="1908008" cy="993102"/>
      </dsp:txXfrm>
    </dsp:sp>
    <dsp:sp modelId="{B8C9FE56-505D-4345-815F-749CB069ACAE}">
      <dsp:nvSpPr>
        <dsp:cNvPr id="0" name=""/>
        <dsp:cNvSpPr/>
      </dsp:nvSpPr>
      <dsp:spPr>
        <a:xfrm>
          <a:off x="1467698" y="1986204"/>
          <a:ext cx="4403095" cy="993102"/>
        </a:xfrm>
        <a:prstGeom prst="trapezoid">
          <a:avLst>
            <a:gd name="adj" fmla="val 73895"/>
          </a:avLst>
        </a:prstGeom>
        <a:solidFill>
          <a:schemeClr val="accent4">
            <a:shade val="80000"/>
            <a:hueOff val="-256642"/>
            <a:satOff val="0"/>
            <a:lumOff val="169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a:latin typeface="Segoe UI" panose="020B0502040204020203" pitchFamily="34" charset="0"/>
              <a:cs typeface="Segoe UI" panose="020B0502040204020203" pitchFamily="34" charset="0"/>
            </a:rPr>
            <a:t>COMMON EDUCATION USE CASES</a:t>
          </a:r>
        </a:p>
      </dsp:txBody>
      <dsp:txXfrm>
        <a:off x="2238240" y="1986204"/>
        <a:ext cx="2862012" cy="993102"/>
      </dsp:txXfrm>
    </dsp:sp>
    <dsp:sp modelId="{AF5671BD-5F32-4EF3-A1E3-881E49382028}">
      <dsp:nvSpPr>
        <dsp:cNvPr id="0" name=""/>
        <dsp:cNvSpPr/>
      </dsp:nvSpPr>
      <dsp:spPr>
        <a:xfrm>
          <a:off x="733849" y="2979306"/>
          <a:ext cx="5870794" cy="993102"/>
        </a:xfrm>
        <a:prstGeom prst="trapezoid">
          <a:avLst>
            <a:gd name="adj" fmla="val 73895"/>
          </a:avLst>
        </a:prstGeom>
        <a:solidFill>
          <a:schemeClr val="accent4">
            <a:shade val="80000"/>
            <a:hueOff val="-384962"/>
            <a:satOff val="0"/>
            <a:lumOff val="254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a:latin typeface="Segoe UI" panose="020B0502040204020203" pitchFamily="34" charset="0"/>
              <a:cs typeface="Segoe UI" panose="020B0502040204020203" pitchFamily="34" charset="0"/>
            </a:rPr>
            <a:t>MODERN DATA TOOLS AND EDUCATION DATA SOURCES</a:t>
          </a:r>
        </a:p>
      </dsp:txBody>
      <dsp:txXfrm>
        <a:off x="1761238" y="2979306"/>
        <a:ext cx="3816016" cy="993102"/>
      </dsp:txXfrm>
    </dsp:sp>
    <dsp:sp modelId="{12CF45E7-967A-47E6-8E52-A7FE2DD29B19}">
      <dsp:nvSpPr>
        <dsp:cNvPr id="0" name=""/>
        <dsp:cNvSpPr/>
      </dsp:nvSpPr>
      <dsp:spPr>
        <a:xfrm>
          <a:off x="0" y="3972408"/>
          <a:ext cx="7338493" cy="993102"/>
        </a:xfrm>
        <a:prstGeom prst="trapezoid">
          <a:avLst>
            <a:gd name="adj" fmla="val 73895"/>
          </a:avLst>
        </a:prstGeom>
        <a:solidFill>
          <a:schemeClr val="accent4">
            <a:shade val="80000"/>
            <a:hueOff val="-513283"/>
            <a:satOff val="0"/>
            <a:lumOff val="338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kumimoji="0" lang="en-US" sz="1800" b="0" i="0" u="none" strike="noStrike" kern="1200" cap="none" spc="0" normalizeH="0" baseline="0" noProof="0">
              <a:ln>
                <a:noFill/>
              </a:ln>
              <a:solidFill>
                <a:schemeClr val="tx1"/>
              </a:solidFill>
              <a:effectLst/>
              <a:uLnTx/>
              <a:uFillTx/>
              <a:latin typeface="Segoe UI"/>
              <a:ea typeface="+mn-ea"/>
              <a:cs typeface="+mn-cs"/>
              <a:sym typeface="Helvetica Light"/>
            </a:rPr>
            <a:t>GLOBAL OPEN-SOURCE COMMUNITY </a:t>
          </a:r>
          <a:endParaRPr lang="en-US" sz="1800" kern="1200">
            <a:solidFill>
              <a:schemeClr val="tx1"/>
            </a:solidFill>
            <a:latin typeface="Segoe UI" panose="020B0502040204020203" pitchFamily="34" charset="0"/>
            <a:cs typeface="Segoe UI" panose="020B0502040204020203" pitchFamily="34" charset="0"/>
          </a:endParaRPr>
        </a:p>
      </dsp:txBody>
      <dsp:txXfrm>
        <a:off x="1284236" y="3972408"/>
        <a:ext cx="4770020" cy="993102"/>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e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85660-B281-4AEF-8634-2B6BD65451B8}" type="datetimeFigureOut">
              <a:rPr lang="en-US" smtClean="0"/>
              <a:t>11/18/2021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48C7A7-344F-44C8-80FC-F269D8FB1031}" type="slidenum">
              <a:rPr lang="en-US" smtClean="0"/>
              <a:t>‹#›</a:t>
            </a:fld>
            <a:endParaRPr lang="en-US"/>
          </a:p>
        </p:txBody>
      </p:sp>
    </p:spTree>
    <p:extLst>
      <p:ext uri="{BB962C8B-B14F-4D97-AF65-F5344CB8AC3E}">
        <p14:creationId xmlns:p14="http://schemas.microsoft.com/office/powerpoint/2010/main" val="2024544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FB489-BEB5-465F-AC71-97A9508E34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5374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60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21688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930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see Open Edu Analytics as a natural next step in customers’ journey to Learning Analytics and AI. And we have many large education system customers who are interested in taking this journey, including state departments of education and national ministries of education around the world. </a:t>
            </a:r>
          </a:p>
          <a:p>
            <a:r>
              <a:rPr lang="en-US"/>
              <a:t>The great news for partners is that there are many opportunities to participate in this ecosystem, and </a:t>
            </a:r>
            <a:r>
              <a:rPr lang="en-US" b="1"/>
              <a:t>we are depending upon you to make it scale and grow the assets</a:t>
            </a:r>
            <a:r>
              <a:rPr lang="en-US"/>
              <a:t>. </a:t>
            </a:r>
          </a:p>
          <a:p>
            <a:r>
              <a:rPr lang="en-US"/>
              <a:t>Starting from the thousands of customers adopting SDS and Education Insights, there are many steps in the journey where ISVs, System Integrators, data science and AI companies, and Training providers will be needed to build this Open Education Analytics ecosystem. </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11/18/2021 12:18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8347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see Open Edu Analytics as a natural next step in customers’ journey to Learning Analytics and AI. And we have many large education system customers who are interested in taking this journey, including state departments of education and national ministries of education around the world. </a:t>
            </a:r>
          </a:p>
          <a:p>
            <a:r>
              <a:rPr lang="en-US"/>
              <a:t>The great news for partners is that there are many opportunities to participate in this ecosystem, and </a:t>
            </a:r>
            <a:r>
              <a:rPr lang="en-US" b="1"/>
              <a:t>we are depending upon you to make it scale and grow the assets</a:t>
            </a:r>
            <a:r>
              <a:rPr lang="en-US"/>
              <a:t>. </a:t>
            </a:r>
          </a:p>
          <a:p>
            <a:r>
              <a:rPr lang="en-US"/>
              <a:t>Starting from the thousands of customers adopting SDS and Education Insights, there are many steps in the journey where ISVs, System Integrators, data science and AI companies, and Training providers will be needed to build this Open Education Analytics ecosystem. </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11/18/2021 12:18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140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Open Edu Analytics as a natural next step in customers’ journey to Learning Analytics and AI. And we have many large education system customers who are interested in taking this journey, including state departments of education and national ministries of education around the world. </a:t>
            </a:r>
          </a:p>
          <a:p>
            <a:r>
              <a:rPr lang="en-US" dirty="0"/>
              <a:t>The great news for partners is that there are many opportunities to participate in this ecosystem, and </a:t>
            </a:r>
            <a:r>
              <a:rPr lang="en-US" b="1" dirty="0"/>
              <a:t>we are depending upon you to make it scale and grow the assets</a:t>
            </a:r>
            <a:r>
              <a:rPr lang="en-US" dirty="0"/>
              <a:t>. </a:t>
            </a:r>
          </a:p>
          <a:p>
            <a:r>
              <a:rPr lang="en-US" dirty="0"/>
              <a:t>Starting from the thousands of customers adopting SDS and Education Insights, there are many steps in the journey where ISVs, System Integrators, data science and AI companies, and Training providers will be needed to build this Open Education Analytics ecosystem. </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11/19/2021 9:50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8236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apple-system"/>
                <a:ea typeface="+mn-ea"/>
                <a:cs typeface="+mn-cs"/>
              </a:rPr>
              <a:t>Release notes</a:t>
            </a:r>
            <a:endParaRPr kumimoji="0" lang="en-US" sz="1800" b="0" i="0" u="none" strike="noStrike" kern="1200" cap="none" spc="0" normalizeH="0" baseline="0" noProof="0" dirty="0">
              <a:ln>
                <a:noFill/>
              </a:ln>
              <a:solidFill>
                <a:srgbClr val="FFFFFF"/>
              </a:solidFill>
              <a:effectLst/>
              <a:uLnTx/>
              <a:uFillTx/>
              <a:latin typeface="-apple-system"/>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Updated OEA framework setup script to simplify installation of framework into existing synapse workspace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New framework assets including linked services, datasets, and pipelines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OEA module creation kit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Microsoft Graph API module - including pipeline, notebook, and power bi report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Contoso hybrid engagement package - including pipeline, notebook, and power bi report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Data generator framework and utilities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apple-system"/>
                <a:ea typeface="+mn-ea"/>
                <a:cs typeface="+mn-cs"/>
              </a:rPr>
              <a:t>Ed-Fi data generator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6122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With Open Education Analytics, we are providing a reference architecture for the Modern Data Estate, and a reference implementation that means you don’t have to build everything yourself. You can:</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Provision and govern a modern data estate within your own Azure subscriptions, </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Synapse studio to facilitate the process of data extraction, ingestion, preparation, transformation, and enrichment</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Azure Active Directory to enforce role-based-access-control to the data for security and privacy, </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powerful data visualization tools, such as Power BI, to explore and present data through flexible dashboards</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modern data science tools, such as Auto ML, that enable high speed research over big data </a:t>
            </a:r>
          </a:p>
          <a:p>
            <a:pPr marL="342900" marR="0" lvl="0" indent="-342900">
              <a:lnSpc>
                <a:spcPct val="107000"/>
              </a:lnSpc>
              <a:spcBef>
                <a:spcPts val="0"/>
              </a:spcBef>
              <a:spcAft>
                <a:spcPts val="80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All built on the foundation of Azure Data Lake storage, which means significant cost efficiencies.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3518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FB489-BEB5-465F-AC71-97A9508E34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9829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41170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405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2B219-5949-4FB9-ADFD-5D25BDB208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064C36-4C61-4977-9E2D-904982E6CD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EEFDF2-4163-4CCD-A151-C7A8CC9F439F}"/>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E8D09013-F7B2-4262-8357-0316F4B24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947A3-7EF4-46AA-A0A9-5B1981470E01}"/>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167796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53FF0-A46D-47EC-B8D4-1C77A5EBC4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DF9313-B318-4B7E-8A1D-8CA32D0611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E5EE30-9985-46A8-9FAE-ACA578F72E06}"/>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7C103021-DE56-4CFF-B5A1-F876531717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C7211E-FC65-4C5A-B588-2E716EB532A3}"/>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446041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FD4EC3-12F1-47FD-A75C-277AD038B8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17F60-7A72-4EA6-9FD1-7D04C0DA2B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80ED2-2C0A-4981-9546-65EE99D61E2D}"/>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6249BE55-F89F-42DA-8717-885D7738F1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1F23E6-7BE4-416E-A139-B40C8016DB01}"/>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9353910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EA268BAA-33F8-4556-A065-67F31453606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C3E54C70-E63A-4125-9B6E-2F764060B7FC}"/>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1585538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D5C6E70C-9F63-4D6B-B70F-612DC8764EE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6EB823A-C67F-407C-8A76-8A73FAF0A1EF}"/>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20387343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1D848B61-9257-4FB7-816C-C7A28BCF9C9E}"/>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21155060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EA268BAA-33F8-4556-A065-67F31453606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8841770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D5C6E70C-9F63-4D6B-B70F-612DC8764EE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5468567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4134792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428CB89D-D73D-4FF5-926D-F147A32A4901}"/>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6887026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178568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92659-B487-44F2-BD73-BC7B1A4337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7F7700-4DD8-4F44-830E-268766A0A6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3F05C0-715C-4618-9E2B-265450D60048}"/>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E020A08A-AF18-4A65-A207-C089A1A5CF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372916-07D5-4314-B60D-18C817D16DE6}"/>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494065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28756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56261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1374556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8363043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583015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479917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98909283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109273345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91776127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DE4EC38-84C0-4780-AB61-3B3F864B4CDB}"/>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8779800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3AB86-7BE3-4C34-ACCB-9D601F9849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B36922-6DD2-4AFA-A6DF-3A2657AE98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1DD7CF-E9B9-4082-97E7-8A79ABC59CE4}"/>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D03B8F04-A049-4541-B8D8-0907890D25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210719-FF3C-4471-80A3-B72410AA9AC1}"/>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8580265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70604206-0184-4D68-AE9F-A4A7F6D849B4}"/>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15713580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pic>
        <p:nvPicPr>
          <p:cNvPr id="3"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36B2525C-A89D-45D4-B36D-CBEC2FBA0996}"/>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266167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8598384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57D2E0A1-EB6A-4C30-935B-9382D2F74DEB}"/>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40883615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889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4693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1pPr>
            <a:lvl2pPr marL="346553" indent="0">
              <a:buNone/>
              <a:defRPr sz="24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2pPr>
            <a:lvl3pPr marL="584607" indent="0">
              <a:buNone/>
              <a:defRPr sz="20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3pPr>
            <a:lvl4pPr marL="814563" indent="0">
              <a:buNone/>
              <a:defRPr sz="1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4pPr>
            <a:lvl5pPr marL="1050997" indent="0">
              <a:buNone/>
              <a:defRPr sz="1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3547580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8191B59-B17A-441C-B8A3-3151DFE36370}"/>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2274249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79711552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930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BD11A-1765-48DF-BE1A-4F5F98F33E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320E2E-6DF6-4E71-A285-9CB5E35488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E02FC81-65B9-4FAA-A319-10CB89389D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886638-CE98-4333-967C-929AA4E510FA}"/>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6" name="Footer Placeholder 5">
            <a:extLst>
              <a:ext uri="{FF2B5EF4-FFF2-40B4-BE49-F238E27FC236}">
                <a16:creationId xmlns:a16="http://schemas.microsoft.com/office/drawing/2014/main" id="{D32A9854-20A1-4EB7-ABEB-08CED70574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32153F-A855-47DA-B7B6-74D5493A9A79}"/>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42202742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405311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B5CB-EE38-4B5D-8033-83ACF8CC38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D0D782-B0DB-4C91-8FA5-FAA2F2DBD3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61F9EB-F4B6-4F59-8C8C-C880C7F37521}"/>
              </a:ext>
            </a:extLst>
          </p:cNvPr>
          <p:cNvSpPr>
            <a:spLocks noGrp="1"/>
          </p:cNvSpPr>
          <p:nvPr>
            <p:ph type="dt" sz="half" idx="10"/>
          </p:nvPr>
        </p:nvSpPr>
        <p:spPr/>
        <p:txBody>
          <a:bodyPr/>
          <a:lstStyle/>
          <a:p>
            <a:fld id="{C7C86F6E-D7AB-44DB-A910-A9F02A4536C9}" type="datetimeFigureOut">
              <a:rPr lang="en-US" smtClean="0"/>
              <a:t>11/18/2021</a:t>
            </a:fld>
            <a:endParaRPr lang="en-US"/>
          </a:p>
        </p:txBody>
      </p:sp>
      <p:sp>
        <p:nvSpPr>
          <p:cNvPr id="5" name="Footer Placeholder 4">
            <a:extLst>
              <a:ext uri="{FF2B5EF4-FFF2-40B4-BE49-F238E27FC236}">
                <a16:creationId xmlns:a16="http://schemas.microsoft.com/office/drawing/2014/main" id="{A9C20229-44C6-46FB-A7DA-F4AF5F5B18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751EB-5EB2-4A8A-AAA2-315232994119}"/>
              </a:ext>
            </a:extLst>
          </p:cNvPr>
          <p:cNvSpPr>
            <a:spLocks noGrp="1"/>
          </p:cNvSpPr>
          <p:nvPr>
            <p:ph type="sldNum" sz="quarter" idx="12"/>
          </p:nvPr>
        </p:nvSpPr>
        <p:spPr/>
        <p:txBody>
          <a:bodyPr/>
          <a:lstStyle/>
          <a:p>
            <a:fld id="{2F646E67-FE01-483F-B96F-8343EDA9C63D}" type="slidenum">
              <a:rPr lang="en-US" smtClean="0"/>
              <a:t>‹#›</a:t>
            </a:fld>
            <a:endParaRPr lang="en-US"/>
          </a:p>
        </p:txBody>
      </p:sp>
    </p:spTree>
    <p:extLst>
      <p:ext uri="{BB962C8B-B14F-4D97-AF65-F5344CB8AC3E}">
        <p14:creationId xmlns:p14="http://schemas.microsoft.com/office/powerpoint/2010/main" val="26495698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59ABB-B2DC-4828-9C8E-255FD7AA67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415A3B-7B79-41DC-8187-B4B5DE14C7B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37F14D-7CA9-4702-8BC0-DF72AE2E2BE2}"/>
              </a:ext>
            </a:extLst>
          </p:cNvPr>
          <p:cNvSpPr>
            <a:spLocks noGrp="1"/>
          </p:cNvSpPr>
          <p:nvPr>
            <p:ph type="dt" sz="half" idx="10"/>
          </p:nvPr>
        </p:nvSpPr>
        <p:spPr/>
        <p:txBody>
          <a:bodyPr/>
          <a:lstStyle/>
          <a:p>
            <a:fld id="{C7C86F6E-D7AB-44DB-A910-A9F02A4536C9}" type="datetimeFigureOut">
              <a:rPr lang="en-US" smtClean="0"/>
              <a:t>11/18/2021</a:t>
            </a:fld>
            <a:endParaRPr lang="en-US"/>
          </a:p>
        </p:txBody>
      </p:sp>
      <p:sp>
        <p:nvSpPr>
          <p:cNvPr id="5" name="Footer Placeholder 4">
            <a:extLst>
              <a:ext uri="{FF2B5EF4-FFF2-40B4-BE49-F238E27FC236}">
                <a16:creationId xmlns:a16="http://schemas.microsoft.com/office/drawing/2014/main" id="{0169EC8E-0A91-4E94-9084-F7297408C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9A6F1-4D50-412F-99BA-597B981AE430}"/>
              </a:ext>
            </a:extLst>
          </p:cNvPr>
          <p:cNvSpPr>
            <a:spLocks noGrp="1"/>
          </p:cNvSpPr>
          <p:nvPr>
            <p:ph type="sldNum" sz="quarter" idx="12"/>
          </p:nvPr>
        </p:nvSpPr>
        <p:spPr/>
        <p:txBody>
          <a:bodyPr/>
          <a:lstStyle/>
          <a:p>
            <a:fld id="{2F646E67-FE01-483F-B96F-8343EDA9C63D}" type="slidenum">
              <a:rPr lang="en-US" smtClean="0"/>
              <a:t>‹#›</a:t>
            </a:fld>
            <a:endParaRPr lang="en-US"/>
          </a:p>
        </p:txBody>
      </p:sp>
    </p:spTree>
    <p:extLst>
      <p:ext uri="{BB962C8B-B14F-4D97-AF65-F5344CB8AC3E}">
        <p14:creationId xmlns:p14="http://schemas.microsoft.com/office/powerpoint/2010/main" val="23912753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2 columns">
  <p:cSld name="2 columns">
    <p:bg>
      <p:bgPr>
        <a:solidFill>
          <a:schemeClr val="lt1"/>
        </a:solidFill>
        <a:effectLst/>
      </p:bgPr>
    </p:bg>
    <p:spTree>
      <p:nvGrpSpPr>
        <p:cNvPr id="1" name="Shape 178"/>
        <p:cNvGrpSpPr/>
        <p:nvPr/>
      </p:nvGrpSpPr>
      <p:grpSpPr>
        <a:xfrm>
          <a:off x="0" y="0"/>
          <a:ext cx="0" cy="0"/>
          <a:chOff x="0" y="0"/>
          <a:chExt cx="0" cy="0"/>
        </a:xfrm>
      </p:grpSpPr>
      <p:sp>
        <p:nvSpPr>
          <p:cNvPr id="179" name="Google Shape;179;p32"/>
          <p:cNvSpPr txBox="1">
            <a:spLocks noGrp="1"/>
          </p:cNvSpPr>
          <p:nvPr>
            <p:ph type="subTitle" idx="1"/>
          </p:nvPr>
        </p:nvSpPr>
        <p:spPr>
          <a:xfrm>
            <a:off x="364833" y="1076852"/>
            <a:ext cx="5516000" cy="44468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1pPr>
            <a:lvl2pPr marR="0" lvl="1"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2pPr>
            <a:lvl3pPr marR="0" lvl="2"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3pPr>
            <a:lvl4pPr marR="0" lvl="3"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4pPr>
            <a:lvl5pPr marR="0" lvl="4"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5pPr>
            <a:lvl6pPr marR="0" lvl="5"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6pPr>
            <a:lvl7pPr marR="0" lvl="6"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7pPr>
            <a:lvl8pPr marR="0" lvl="7"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8pPr>
            <a:lvl9pPr marR="0" lvl="8"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9pPr>
          </a:lstStyle>
          <a:p>
            <a:endParaRPr/>
          </a:p>
        </p:txBody>
      </p:sp>
      <p:sp>
        <p:nvSpPr>
          <p:cNvPr id="180" name="Google Shape;180;p32"/>
          <p:cNvSpPr txBox="1">
            <a:spLocks noGrp="1"/>
          </p:cNvSpPr>
          <p:nvPr>
            <p:ph type="body" idx="2"/>
          </p:nvPr>
        </p:nvSpPr>
        <p:spPr>
          <a:xfrm>
            <a:off x="6194467" y="1065867"/>
            <a:ext cx="5516000" cy="4857200"/>
          </a:xfrm>
          <a:prstGeom prst="rect">
            <a:avLst/>
          </a:prstGeom>
          <a:noFill/>
          <a:ln>
            <a:noFill/>
          </a:ln>
        </p:spPr>
        <p:txBody>
          <a:bodyPr spcFirstLastPara="1" wrap="square" lIns="91425" tIns="91425" rIns="91425" bIns="91425" anchor="t" anchorCtr="0">
            <a:noAutofit/>
          </a:bodyPr>
          <a:lstStyle>
            <a:lvl1pPr marL="609585" marR="0" lvl="0"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1pPr>
            <a:lvl2pPr marL="1219170" marR="0" lvl="1"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2pPr>
            <a:lvl3pPr marL="1828754" marR="0" lvl="2"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3pPr>
            <a:lvl4pPr marL="2438339" marR="0" lvl="3"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4pPr>
            <a:lvl5pPr marL="3047924" marR="0" lvl="4"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5pPr>
            <a:lvl6pPr marL="3657509" marR="0" lvl="5"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6pPr>
            <a:lvl7pPr marL="4267093" marR="0" lvl="6"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7pPr>
            <a:lvl8pPr marL="4876678" marR="0" lvl="7"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8pPr>
            <a:lvl9pPr marL="5486263" marR="0" lvl="8"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9pPr>
          </a:lstStyle>
          <a:p>
            <a:endParaRPr/>
          </a:p>
        </p:txBody>
      </p:sp>
      <p:sp>
        <p:nvSpPr>
          <p:cNvPr id="181" name="Google Shape;181;p32"/>
          <p:cNvSpPr/>
          <p:nvPr/>
        </p:nvSpPr>
        <p:spPr>
          <a:xfrm>
            <a:off x="0" y="0"/>
            <a:ext cx="12192000" cy="927200"/>
          </a:xfrm>
          <a:prstGeom prst="rect">
            <a:avLst/>
          </a:prstGeom>
          <a:solidFill>
            <a:srgbClr val="3A414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 name="Google Shape;182;p32"/>
          <p:cNvSpPr txBox="1">
            <a:spLocks noGrp="1"/>
          </p:cNvSpPr>
          <p:nvPr>
            <p:ph type="title"/>
          </p:nvPr>
        </p:nvSpPr>
        <p:spPr>
          <a:xfrm>
            <a:off x="364833" y="123901"/>
            <a:ext cx="11557600" cy="6452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1pPr>
            <a:lvl2pPr marR="0" lvl="1"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2pPr>
            <a:lvl3pPr marR="0" lvl="2"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3pPr>
            <a:lvl4pPr marR="0" lvl="3"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4pPr>
            <a:lvl5pPr marR="0" lvl="4"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5pPr>
            <a:lvl6pPr marR="0" lvl="5"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6pPr>
            <a:lvl7pPr marR="0" lvl="6"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7pPr>
            <a:lvl8pPr marR="0" lvl="7"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8pPr>
            <a:lvl9pPr marR="0" lvl="8"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9pPr>
          </a:lstStyle>
          <a:p>
            <a:endParaRPr/>
          </a:p>
        </p:txBody>
      </p:sp>
    </p:spTree>
    <p:extLst>
      <p:ext uri="{BB962C8B-B14F-4D97-AF65-F5344CB8AC3E}">
        <p14:creationId xmlns:p14="http://schemas.microsoft.com/office/powerpoint/2010/main" val="2874336025"/>
      </p:ext>
    </p:extLst>
  </p:cSld>
  <p:clrMapOvr>
    <a:masterClrMapping/>
  </p:clrMapOvr>
  <p:extLst>
    <p:ext uri="{DCECCB84-F9BA-43D5-87BE-67443E8EF086}">
      <p15:sldGuideLst xmlns:p15="http://schemas.microsoft.com/office/powerpoint/2012/main">
        <p15:guide id="1" orient="horz" pos="936">
          <p15:clr>
            <a:srgbClr val="FA7B17"/>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1 column - Big Header - GRAY">
  <p:cSld name="1 column - Big Header - GRAY">
    <p:bg>
      <p:bgPr>
        <a:solidFill>
          <a:schemeClr val="lt1"/>
        </a:solidFill>
        <a:effectLst/>
      </p:bgPr>
    </p:bg>
    <p:spTree>
      <p:nvGrpSpPr>
        <p:cNvPr id="1" name="Shape 369"/>
        <p:cNvGrpSpPr/>
        <p:nvPr/>
      </p:nvGrpSpPr>
      <p:grpSpPr>
        <a:xfrm>
          <a:off x="0" y="0"/>
          <a:ext cx="0" cy="0"/>
          <a:chOff x="0" y="0"/>
          <a:chExt cx="0" cy="0"/>
        </a:xfrm>
      </p:grpSpPr>
      <p:sp>
        <p:nvSpPr>
          <p:cNvPr id="370" name="Google Shape;370;p58"/>
          <p:cNvSpPr txBox="1"/>
          <p:nvPr/>
        </p:nvSpPr>
        <p:spPr>
          <a:xfrm>
            <a:off x="11086433" y="6161200"/>
            <a:ext cx="731600" cy="369200"/>
          </a:xfrm>
          <a:prstGeom prst="rect">
            <a:avLst/>
          </a:prstGeom>
          <a:noFill/>
          <a:ln>
            <a:noFill/>
          </a:ln>
        </p:spPr>
        <p:txBody>
          <a:bodyPr spcFirstLastPara="1" wrap="square" lIns="121900" tIns="121900" rIns="121900" bIns="121900" anchor="ctr" anchorCtr="0">
            <a:noAutofit/>
          </a:bodyPr>
          <a:lstStyle/>
          <a:p>
            <a:pPr marL="0" marR="0" lvl="0" indent="0" algn="r" rtl="0">
              <a:lnSpc>
                <a:spcPct val="100000"/>
              </a:lnSpc>
              <a:spcBef>
                <a:spcPts val="0"/>
              </a:spcBef>
              <a:spcAft>
                <a:spcPts val="0"/>
              </a:spcAft>
              <a:buClr>
                <a:srgbClr val="000000"/>
              </a:buClr>
              <a:buSzPts val="600"/>
              <a:buFont typeface="Arial"/>
              <a:buNone/>
            </a:pPr>
            <a:fld id="{00000000-1234-1234-1234-123412341234}" type="slidenum">
              <a:rPr lang="en" sz="800" b="0" i="0" u="none" strike="noStrike" cap="none">
                <a:solidFill>
                  <a:schemeClr val="lt1"/>
                </a:solidFill>
                <a:latin typeface="Roboto"/>
                <a:ea typeface="Roboto"/>
                <a:cs typeface="Roboto"/>
                <a:sym typeface="Roboto"/>
              </a:rPr>
              <a:pPr marL="0" marR="0" lvl="0" indent="0" algn="r" rtl="0">
                <a:lnSpc>
                  <a:spcPct val="100000"/>
                </a:lnSpc>
                <a:spcBef>
                  <a:spcPts val="0"/>
                </a:spcBef>
                <a:spcAft>
                  <a:spcPts val="0"/>
                </a:spcAft>
                <a:buClr>
                  <a:srgbClr val="000000"/>
                </a:buClr>
                <a:buSzPts val="600"/>
                <a:buFont typeface="Arial"/>
                <a:buNone/>
              </a:pPr>
              <a:t>‹#›</a:t>
            </a:fld>
            <a:endParaRPr sz="800" b="0" i="0" u="none" strike="noStrike" cap="none">
              <a:solidFill>
                <a:schemeClr val="lt1"/>
              </a:solidFill>
              <a:latin typeface="Roboto"/>
              <a:ea typeface="Roboto"/>
              <a:cs typeface="Roboto"/>
              <a:sym typeface="Roboto"/>
            </a:endParaRPr>
          </a:p>
        </p:txBody>
      </p:sp>
      <p:sp>
        <p:nvSpPr>
          <p:cNvPr id="371" name="Google Shape;371;p58"/>
          <p:cNvSpPr/>
          <p:nvPr/>
        </p:nvSpPr>
        <p:spPr>
          <a:xfrm>
            <a:off x="0" y="0"/>
            <a:ext cx="12192000" cy="927200"/>
          </a:xfrm>
          <a:prstGeom prst="rect">
            <a:avLst/>
          </a:prstGeom>
          <a:solidFill>
            <a:srgbClr val="3A414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 name="Google Shape;372;p58"/>
          <p:cNvSpPr txBox="1">
            <a:spLocks noGrp="1"/>
          </p:cNvSpPr>
          <p:nvPr>
            <p:ph type="title"/>
          </p:nvPr>
        </p:nvSpPr>
        <p:spPr>
          <a:xfrm>
            <a:off x="364833" y="123901"/>
            <a:ext cx="11557600" cy="6452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1pPr>
            <a:lvl2pPr marR="0" lvl="1"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2pPr>
            <a:lvl3pPr marR="0" lvl="2"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3pPr>
            <a:lvl4pPr marR="0" lvl="3"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4pPr>
            <a:lvl5pPr marR="0" lvl="4"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5pPr>
            <a:lvl6pPr marR="0" lvl="5"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6pPr>
            <a:lvl7pPr marR="0" lvl="6"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7pPr>
            <a:lvl8pPr marR="0" lvl="7"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8pPr>
            <a:lvl9pPr marR="0" lvl="8"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9pPr>
          </a:lstStyle>
          <a:p>
            <a:endParaRPr/>
          </a:p>
        </p:txBody>
      </p:sp>
      <p:sp>
        <p:nvSpPr>
          <p:cNvPr id="373" name="Google Shape;373;p58"/>
          <p:cNvSpPr txBox="1">
            <a:spLocks noGrp="1"/>
          </p:cNvSpPr>
          <p:nvPr>
            <p:ph type="subTitle" idx="1"/>
          </p:nvPr>
        </p:nvSpPr>
        <p:spPr>
          <a:xfrm>
            <a:off x="364833" y="1076867"/>
            <a:ext cx="11557600" cy="50188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chemeClr val="dk2"/>
              </a:buClr>
              <a:buSzPts val="1400"/>
              <a:buFont typeface="Roboto"/>
              <a:buAutoNum type="arabicPeriod"/>
              <a:defRPr sz="1867" b="0" i="0" u="none" strike="noStrike" cap="none">
                <a:solidFill>
                  <a:schemeClr val="dk2"/>
                </a:solidFill>
                <a:latin typeface="Roboto"/>
                <a:ea typeface="Roboto"/>
                <a:cs typeface="Roboto"/>
                <a:sym typeface="Roboto"/>
              </a:defRPr>
            </a:lvl1pPr>
            <a:lvl2pPr marR="0" lvl="1"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2pPr>
            <a:lvl3pPr marR="0" lvl="2"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3pPr>
            <a:lvl4pPr marR="0" lvl="3" algn="l" rtl="0">
              <a:lnSpc>
                <a:spcPct val="115000"/>
              </a:lnSpc>
              <a:spcBef>
                <a:spcPts val="0"/>
              </a:spcBef>
              <a:spcAft>
                <a:spcPts val="0"/>
              </a:spcAft>
              <a:buClr>
                <a:srgbClr val="000000"/>
              </a:buClr>
              <a:buSzPts val="1100"/>
              <a:buFont typeface="Arial"/>
              <a:buAutoNum type="arabicPeriod"/>
              <a:defRPr sz="1467" b="0" i="0" u="none" strike="noStrike" cap="none">
                <a:solidFill>
                  <a:srgbClr val="666666"/>
                </a:solidFill>
                <a:latin typeface="Roboto"/>
                <a:ea typeface="Roboto"/>
                <a:cs typeface="Roboto"/>
                <a:sym typeface="Roboto"/>
              </a:defRPr>
            </a:lvl4pPr>
            <a:lvl5pPr marR="0" lvl="4"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5pPr>
            <a:lvl6pPr marR="0" lvl="5"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6pPr>
            <a:lvl7pPr marR="0" lvl="6" algn="l" rtl="0">
              <a:lnSpc>
                <a:spcPct val="115000"/>
              </a:lnSpc>
              <a:spcBef>
                <a:spcPts val="0"/>
              </a:spcBef>
              <a:spcAft>
                <a:spcPts val="0"/>
              </a:spcAft>
              <a:buClr>
                <a:srgbClr val="000000"/>
              </a:buClr>
              <a:buSzPts val="1100"/>
              <a:buFont typeface="Arial"/>
              <a:buAutoNum type="arabicPeriod"/>
              <a:defRPr sz="1467" b="0" i="0" u="none" strike="noStrike" cap="none">
                <a:solidFill>
                  <a:srgbClr val="666666"/>
                </a:solidFill>
                <a:latin typeface="Roboto"/>
                <a:ea typeface="Roboto"/>
                <a:cs typeface="Roboto"/>
                <a:sym typeface="Roboto"/>
              </a:defRPr>
            </a:lvl7pPr>
            <a:lvl8pPr marR="0" lvl="7"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8pPr>
            <a:lvl9pPr marR="0" lvl="8"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9pPr>
          </a:lstStyle>
          <a:p>
            <a:endParaRPr/>
          </a:p>
        </p:txBody>
      </p:sp>
    </p:spTree>
    <p:extLst>
      <p:ext uri="{BB962C8B-B14F-4D97-AF65-F5344CB8AC3E}">
        <p14:creationId xmlns:p14="http://schemas.microsoft.com/office/powerpoint/2010/main" val="8636161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lain white">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88465699"/>
      </p:ext>
    </p:extLst>
  </p:cSld>
  <p:clrMapOvr>
    <a:overrideClrMapping bg1="dk1" tx1="lt1" bg2="dk2" tx2="lt2" accent1="accent1" accent2="accent2" accent3="accent3" accent4="accent4" accent5="accent5" accent6="accent6" hlink="hlink" folHlink="folHlink"/>
  </p:clrMapOvr>
  <p:transition spd="slow">
    <p:fade/>
  </p:transition>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_Title and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B6374-0CFA-5B48-93D1-9E2896C23311}"/>
              </a:ext>
            </a:extLst>
          </p:cNvPr>
          <p:cNvSpPr>
            <a:spLocks noGrp="1"/>
          </p:cNvSpPr>
          <p:nvPr>
            <p:ph type="title" hasCustomPrompt="1"/>
          </p:nvPr>
        </p:nvSpPr>
        <p:spPr>
          <a:xfrm>
            <a:off x="513947" y="332700"/>
            <a:ext cx="4134253" cy="1039431"/>
          </a:xfrm>
        </p:spPr>
        <p:txBody>
          <a:bodyPr anchor="t">
            <a:noAutofit/>
          </a:bodyPr>
          <a:lstStyle>
            <a:lvl1pPr>
              <a:defRPr sz="3400" b="0" i="0">
                <a:solidFill>
                  <a:schemeClr val="bg1"/>
                </a:solidFill>
                <a:latin typeface="Segoe UI Light" panose="020B0502040204020203" pitchFamily="34" charset="0"/>
                <a:cs typeface="Segoe UI Light" panose="020B05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5574DBC6-9412-D848-9B5C-970F62776991}"/>
              </a:ext>
            </a:extLst>
          </p:cNvPr>
          <p:cNvSpPr>
            <a:spLocks noGrp="1"/>
          </p:cNvSpPr>
          <p:nvPr>
            <p:ph idx="1" hasCustomPrompt="1"/>
          </p:nvPr>
        </p:nvSpPr>
        <p:spPr>
          <a:xfrm>
            <a:off x="494492" y="1491877"/>
            <a:ext cx="4904822" cy="365125"/>
          </a:xfrm>
        </p:spPr>
        <p:txBody>
          <a:bodyPr anchor="t">
            <a:noAutofit/>
          </a:bodyPr>
          <a:lstStyle>
            <a:lvl1pPr marL="0" indent="0">
              <a:lnSpc>
                <a:spcPct val="100000"/>
              </a:lnSpc>
              <a:buFontTx/>
              <a:buNone/>
              <a:defRPr sz="1200" b="0" i="0">
                <a:solidFill>
                  <a:schemeClr val="bg2"/>
                </a:solidFill>
                <a:latin typeface="Segoe UI Light" panose="020B0502040204020203" pitchFamily="34" charset="0"/>
                <a:cs typeface="Segoe UI Light" panose="020B0502040204020203" pitchFamily="34" charset="0"/>
              </a:defRPr>
            </a:lvl1pPr>
            <a:lvl2pPr marL="457200" indent="0">
              <a:lnSpc>
                <a:spcPct val="100000"/>
              </a:lnSpc>
              <a:buFontTx/>
              <a:buNone/>
              <a:defRPr sz="1200" b="0" i="0">
                <a:solidFill>
                  <a:schemeClr val="bg2"/>
                </a:solidFill>
                <a:latin typeface="Segoe UI Light" panose="020B0502040204020203" pitchFamily="34" charset="0"/>
                <a:cs typeface="Segoe UI Light" panose="020B0502040204020203" pitchFamily="34" charset="0"/>
              </a:defRPr>
            </a:lvl2pPr>
            <a:lvl3pPr marL="914400" indent="0">
              <a:lnSpc>
                <a:spcPct val="100000"/>
              </a:lnSpc>
              <a:buFontTx/>
              <a:buNone/>
              <a:defRPr sz="1200" b="0" i="0">
                <a:solidFill>
                  <a:schemeClr val="bg2"/>
                </a:solidFill>
                <a:latin typeface="Segoe UI Light" panose="020B0502040204020203" pitchFamily="34" charset="0"/>
                <a:cs typeface="Segoe UI Light" panose="020B0502040204020203" pitchFamily="34" charset="0"/>
              </a:defRPr>
            </a:lvl3pPr>
            <a:lvl4pPr marL="1371600" indent="0">
              <a:lnSpc>
                <a:spcPct val="100000"/>
              </a:lnSpc>
              <a:buFontTx/>
              <a:buNone/>
              <a:defRPr sz="1200" b="0" i="0">
                <a:solidFill>
                  <a:schemeClr val="bg2"/>
                </a:solidFill>
                <a:latin typeface="Segoe UI Light" panose="020B0502040204020203" pitchFamily="34" charset="0"/>
                <a:cs typeface="Segoe UI Light" panose="020B0502040204020203" pitchFamily="34" charset="0"/>
              </a:defRPr>
            </a:lvl4pPr>
            <a:lvl5pPr marL="1828800" indent="0">
              <a:lnSpc>
                <a:spcPct val="100000"/>
              </a:lnSpc>
              <a:buFontTx/>
              <a:buNone/>
              <a:defRPr sz="1200" b="0" i="0">
                <a:solidFill>
                  <a:schemeClr val="bg2"/>
                </a:solidFill>
                <a:latin typeface="Segoe UI Light" panose="020B0502040204020203" pitchFamily="34" charset="0"/>
                <a:cs typeface="Segoe UI Light" panose="020B0502040204020203" pitchFamily="34" charset="0"/>
              </a:defRPr>
            </a:lvl5pPr>
          </a:lstStyle>
          <a:p>
            <a:pPr lvl="0"/>
            <a:r>
              <a:rPr lang="en-US"/>
              <a:t>Click to edit master text styles</a:t>
            </a:r>
          </a:p>
          <a:p>
            <a:pPr lvl="1"/>
            <a:endParaRPr lang="en-US"/>
          </a:p>
        </p:txBody>
      </p:sp>
    </p:spTree>
    <p:extLst>
      <p:ext uri="{BB962C8B-B14F-4D97-AF65-F5344CB8AC3E}">
        <p14:creationId xmlns:p14="http://schemas.microsoft.com/office/powerpoint/2010/main" val="2466359137"/>
      </p:ext>
    </p:extLst>
  </p:cSld>
  <p:clrMapOvr>
    <a:masterClrMapping/>
  </p:clrMapOvr>
  <p:extLst>
    <p:ext uri="{DCECCB84-F9BA-43D5-87BE-67443E8EF086}">
      <p15:sldGuideLst xmlns:p15="http://schemas.microsoft.com/office/powerpoint/2012/main">
        <p15:guide id="1" orient="horz" pos="2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3B96-900D-400F-981F-02C6608304D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12B20B-8B8D-4A4C-90E8-420B3C4F3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B6370E-081E-451D-8870-1FCAC0C485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7C4796-7108-4BA8-8E13-0A3FFF7F34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41D240-FE5D-4856-8512-A988D3EFB2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2F80E6-C464-488F-AA85-C3328F51A784}"/>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8" name="Footer Placeholder 7">
            <a:extLst>
              <a:ext uri="{FF2B5EF4-FFF2-40B4-BE49-F238E27FC236}">
                <a16:creationId xmlns:a16="http://schemas.microsoft.com/office/drawing/2014/main" id="{DADB1159-C4A9-447A-A780-221B73999A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0716B6-C75E-4A3D-ADC4-5A2187D5FF76}"/>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3465463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B88C7-3572-47A1-838F-DABB146816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E29FB2-A46A-4DF6-812C-C081C5EA4ED1}"/>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4" name="Footer Placeholder 3">
            <a:extLst>
              <a:ext uri="{FF2B5EF4-FFF2-40B4-BE49-F238E27FC236}">
                <a16:creationId xmlns:a16="http://schemas.microsoft.com/office/drawing/2014/main" id="{AD899637-D2A6-4E00-A277-CD38D43E7F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952BA7-75D6-4BB3-A464-8014B3F039BD}"/>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3876737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28B33D-0DC9-49D1-9B9D-42D01A8327A4}"/>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3" name="Footer Placeholder 2">
            <a:extLst>
              <a:ext uri="{FF2B5EF4-FFF2-40B4-BE49-F238E27FC236}">
                <a16:creationId xmlns:a16="http://schemas.microsoft.com/office/drawing/2014/main" id="{0E14BA52-494D-42BD-BE21-0A32F39921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7BE2D6-B53F-4945-BD63-04256AB29AF6}"/>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609528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B17F-EC6B-498B-BE0F-94996F61DA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BF269C-F78D-4961-AC48-42CF09B166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8D63EC-14B8-4C57-B507-ECB3B9D873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76309D-C108-41F0-B135-BC4E667B3ADF}"/>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6" name="Footer Placeholder 5">
            <a:extLst>
              <a:ext uri="{FF2B5EF4-FFF2-40B4-BE49-F238E27FC236}">
                <a16:creationId xmlns:a16="http://schemas.microsoft.com/office/drawing/2014/main" id="{A251D6C2-D629-469F-9191-6AA960A126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AF6C8A-8D9D-44CE-9D3B-06E2565B3F54}"/>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28838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A0FA6-AD75-421B-A9B1-A7780F7AFE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17702D-6AF5-4C07-BE57-B615930054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75BD2C-4383-494E-8E0F-FDAB34D44B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21D3D9-432E-4198-BCED-345963F0FE8E}"/>
              </a:ext>
            </a:extLst>
          </p:cNvPr>
          <p:cNvSpPr>
            <a:spLocks noGrp="1"/>
          </p:cNvSpPr>
          <p:nvPr>
            <p:ph type="dt" sz="half" idx="10"/>
          </p:nvPr>
        </p:nvSpPr>
        <p:spPr/>
        <p:txBody>
          <a:bodyPr/>
          <a:lstStyle/>
          <a:p>
            <a:fld id="{1433FFE5-22F2-49D3-AAEC-EFDCDBF14ACE}" type="datetimeFigureOut">
              <a:rPr lang="en-US" smtClean="0"/>
              <a:t>11/18/2021</a:t>
            </a:fld>
            <a:endParaRPr lang="en-US"/>
          </a:p>
        </p:txBody>
      </p:sp>
      <p:sp>
        <p:nvSpPr>
          <p:cNvPr id="6" name="Footer Placeholder 5">
            <a:extLst>
              <a:ext uri="{FF2B5EF4-FFF2-40B4-BE49-F238E27FC236}">
                <a16:creationId xmlns:a16="http://schemas.microsoft.com/office/drawing/2014/main" id="{D991726F-FA87-40D8-89B6-4588CA7D33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71139E-75B9-4F60-B032-BCA92EC0955C}"/>
              </a:ext>
            </a:extLst>
          </p:cNvPr>
          <p:cNvSpPr>
            <a:spLocks noGrp="1"/>
          </p:cNvSpPr>
          <p:nvPr>
            <p:ph type="sldNum" sz="quarter" idx="12"/>
          </p:nvPr>
        </p:nvSpPr>
        <p:spPr/>
        <p:txBody>
          <a:bodyPr/>
          <a:lstStyle/>
          <a:p>
            <a:fld id="{E6A08ECB-E592-4A89-BDE9-D9EE50F666B1}" type="slidenum">
              <a:rPr lang="en-US" smtClean="0"/>
              <a:t>‹#›</a:t>
            </a:fld>
            <a:endParaRPr lang="en-US"/>
          </a:p>
        </p:txBody>
      </p:sp>
    </p:spTree>
    <p:extLst>
      <p:ext uri="{BB962C8B-B14F-4D97-AF65-F5344CB8AC3E}">
        <p14:creationId xmlns:p14="http://schemas.microsoft.com/office/powerpoint/2010/main" val="375759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image" Target="../media/image1.emf"/><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FE5C3A-6AD1-4331-81BA-F1237B758C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3D30B-C6B7-4CA8-9A31-C0E4D52493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4C6513-D2FF-430B-BA7C-7500794283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33FFE5-22F2-49D3-AAEC-EFDCDBF14ACE}" type="datetimeFigureOut">
              <a:rPr lang="en-US" smtClean="0"/>
              <a:t>11/18/2021</a:t>
            </a:fld>
            <a:endParaRPr lang="en-US"/>
          </a:p>
        </p:txBody>
      </p:sp>
      <p:sp>
        <p:nvSpPr>
          <p:cNvPr id="5" name="Footer Placeholder 4">
            <a:extLst>
              <a:ext uri="{FF2B5EF4-FFF2-40B4-BE49-F238E27FC236}">
                <a16:creationId xmlns:a16="http://schemas.microsoft.com/office/drawing/2014/main" id="{C71D76D1-D9AD-48EC-A354-706CDD384A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661625-2793-4567-AC2B-1FB9857982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A08ECB-E592-4A89-BDE9-D9EE50F666B1}" type="slidenum">
              <a:rPr lang="en-US" smtClean="0"/>
              <a:t>‹#›</a:t>
            </a:fld>
            <a:endParaRPr lang="en-US"/>
          </a:p>
        </p:txBody>
      </p:sp>
    </p:spTree>
    <p:extLst>
      <p:ext uri="{BB962C8B-B14F-4D97-AF65-F5344CB8AC3E}">
        <p14:creationId xmlns:p14="http://schemas.microsoft.com/office/powerpoint/2010/main" val="28343825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7"/>
          <a:srcRect l="762"/>
          <a:stretch/>
        </p:blipFill>
        <p:spPr>
          <a:xfrm rot="5400000">
            <a:off x="9454825" y="2812817"/>
            <a:ext cx="6858000" cy="1170455"/>
          </a:xfrm>
          <a:prstGeom prst="rect">
            <a:avLst/>
          </a:prstGeom>
        </p:spPr>
      </p:pic>
      <p:sp>
        <p:nvSpPr>
          <p:cNvPr id="8" name="TextBox 7">
            <a:extLst>
              <a:ext uri="{FF2B5EF4-FFF2-40B4-BE49-F238E27FC236}">
                <a16:creationId xmlns:a16="http://schemas.microsoft.com/office/drawing/2014/main" id="{4C7A0174-A782-46AE-8B4C-2F42A3F64BF5}"/>
              </a:ext>
            </a:extLst>
          </p:cNvPr>
          <p:cNvSpPr txBox="1"/>
          <p:nvPr userDrawn="1"/>
        </p:nvSpPr>
        <p:spPr>
          <a:xfrm>
            <a:off x="11783490" y="6654303"/>
            <a:ext cx="125034" cy="123111"/>
          </a:xfrm>
          <a:prstGeom prst="rect">
            <a:avLst/>
          </a:prstGeom>
          <a:noFill/>
        </p:spPr>
        <p:txBody>
          <a:bodyPr wrap="none" lIns="0" tIns="0" rIns="0" bIns="0" rtlCol="0">
            <a:spAutoFit/>
          </a:bodyPr>
          <a:lstStyle/>
          <a:p>
            <a:pPr algn="r"/>
            <a:fld id="{0C10AA98-C063-4E0E-9344-4385FFC0B275}" type="slidenum">
              <a:rPr lang="en-US" sz="800" smtClean="0">
                <a:gradFill>
                  <a:gsLst>
                    <a:gs pos="2917">
                      <a:schemeClr val="tx1"/>
                    </a:gs>
                    <a:gs pos="30000">
                      <a:schemeClr val="tx1"/>
                    </a:gs>
                  </a:gsLst>
                  <a:lin ang="5400000" scaled="0"/>
                </a:gradFill>
              </a:rPr>
              <a:pPr algn="r"/>
              <a:t>‹#›</a:t>
            </a:fld>
            <a:endParaRPr lang="en-US" sz="8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76560854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Lst>
  <p:transition>
    <p:fade/>
  </p:transition>
  <p:hf hd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3.png"/><Relationship Id="rId7" Type="http://schemas.openxmlformats.org/officeDocument/2006/relationships/diagramQuickStyle" Target="../diagrams/quickStyle1.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4.svg"/><Relationship Id="rId9" Type="http://schemas.microsoft.com/office/2007/relationships/diagramDrawing" Target="../diagrams/drawing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14.sv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29.png"/><Relationship Id="rId18" Type="http://schemas.openxmlformats.org/officeDocument/2006/relationships/image" Target="../media/image33.png"/><Relationship Id="rId3" Type="http://schemas.openxmlformats.org/officeDocument/2006/relationships/image" Target="../media/image20.png"/><Relationship Id="rId21" Type="http://schemas.openxmlformats.org/officeDocument/2006/relationships/image" Target="../media/image36.png"/><Relationship Id="rId7" Type="http://schemas.openxmlformats.org/officeDocument/2006/relationships/image" Target="../media/image24.png"/><Relationship Id="rId12" Type="http://schemas.openxmlformats.org/officeDocument/2006/relationships/image" Target="../media/image12.png"/><Relationship Id="rId17" Type="http://schemas.openxmlformats.org/officeDocument/2006/relationships/image" Target="../media/image32.png"/><Relationship Id="rId2" Type="http://schemas.openxmlformats.org/officeDocument/2006/relationships/notesSlide" Target="../notesSlides/notesSlide5.xml"/><Relationship Id="rId16" Type="http://schemas.openxmlformats.org/officeDocument/2006/relationships/image" Target="../media/image7.png"/><Relationship Id="rId20" Type="http://schemas.openxmlformats.org/officeDocument/2006/relationships/image" Target="../media/image35.svg"/><Relationship Id="rId1" Type="http://schemas.openxmlformats.org/officeDocument/2006/relationships/slideLayout" Target="../slideLayouts/slideLayout34.xml"/><Relationship Id="rId6" Type="http://schemas.openxmlformats.org/officeDocument/2006/relationships/image" Target="../media/image23.svg"/><Relationship Id="rId11" Type="http://schemas.openxmlformats.org/officeDocument/2006/relationships/image" Target="../media/image28.png"/><Relationship Id="rId5" Type="http://schemas.openxmlformats.org/officeDocument/2006/relationships/image" Target="../media/image22.png"/><Relationship Id="rId15" Type="http://schemas.openxmlformats.org/officeDocument/2006/relationships/image" Target="../media/image31.png"/><Relationship Id="rId10" Type="http://schemas.openxmlformats.org/officeDocument/2006/relationships/image" Target="../media/image27.png"/><Relationship Id="rId19" Type="http://schemas.openxmlformats.org/officeDocument/2006/relationships/image" Target="../media/image34.png"/><Relationship Id="rId4" Type="http://schemas.openxmlformats.org/officeDocument/2006/relationships/image" Target="../media/image21.svg"/><Relationship Id="rId9" Type="http://schemas.openxmlformats.org/officeDocument/2006/relationships/image" Target="../media/image26.png"/><Relationship Id="rId14" Type="http://schemas.openxmlformats.org/officeDocument/2006/relationships/image" Target="../media/image30.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37.png"/><Relationship Id="rId7" Type="http://schemas.openxmlformats.org/officeDocument/2006/relationships/image" Target="../media/image23.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3057"/>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C64811-E871-472A-8036-C56A8713868E}"/>
              </a:ext>
            </a:extLst>
          </p:cNvPr>
          <p:cNvPicPr>
            <a:picLocks noChangeAspect="1"/>
          </p:cNvPicPr>
          <p:nvPr/>
        </p:nvPicPr>
        <p:blipFill rotWithShape="1">
          <a:blip r:embed="rId3">
            <a:extLst>
              <a:ext uri="{28A0092B-C50C-407E-A947-70E740481C1C}">
                <a14:useLocalDpi xmlns:a14="http://schemas.microsoft.com/office/drawing/2010/main" val="0"/>
              </a:ext>
            </a:extLst>
          </a:blip>
          <a:srcRect l="46730" t="15462" r="8563"/>
          <a:stretch/>
        </p:blipFill>
        <p:spPr>
          <a:xfrm>
            <a:off x="-6487" y="-1"/>
            <a:ext cx="5450730" cy="6858001"/>
          </a:xfrm>
          <a:prstGeom prst="rect">
            <a:avLst/>
          </a:prstGeom>
        </p:spPr>
      </p:pic>
      <p:sp>
        <p:nvSpPr>
          <p:cNvPr id="2" name="Title 1">
            <a:extLst>
              <a:ext uri="{FF2B5EF4-FFF2-40B4-BE49-F238E27FC236}">
                <a16:creationId xmlns:a16="http://schemas.microsoft.com/office/drawing/2014/main" id="{A2983D07-AF5E-487D-BAA9-A8EC050D6440}"/>
              </a:ext>
            </a:extLst>
          </p:cNvPr>
          <p:cNvSpPr txBox="1">
            <a:spLocks/>
          </p:cNvSpPr>
          <p:nvPr/>
        </p:nvSpPr>
        <p:spPr>
          <a:xfrm>
            <a:off x="5655545" y="4074835"/>
            <a:ext cx="6449438" cy="812258"/>
          </a:xfrm>
          <a:prstGeom prst="rect">
            <a:avLst/>
          </a:prstGeom>
        </p:spPr>
        <p:txBody>
          <a:bodyPr anchor="b">
            <a:no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FFB900"/>
                </a:solidFill>
                <a:effectLst/>
                <a:uLnTx/>
                <a:uFillTx/>
                <a:latin typeface="Segoe UI" panose="020B0502040204020203" pitchFamily="34" charset="0"/>
                <a:ea typeface="+mj-ea"/>
                <a:cs typeface="Segoe UI" panose="020B0502040204020203" pitchFamily="34" charset="0"/>
              </a:rPr>
              <a:t>Open Education Analytics</a:t>
            </a: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b="0" dirty="0">
              <a:solidFill>
                <a:srgbClr val="EE0000"/>
              </a:solidFill>
              <a:latin typeface="Segoe UI" panose="020B0502040204020203" pitchFamily="34" charset="0"/>
              <a:cs typeface="Segoe UI" panose="020B0502040204020203" pitchFamily="34" charset="0"/>
            </a:endParaRPr>
          </a:p>
        </p:txBody>
      </p:sp>
      <p:pic>
        <p:nvPicPr>
          <p:cNvPr id="7" name="Picture 6" descr="Logo&#10;&#10;Description automatically generated">
            <a:extLst>
              <a:ext uri="{FF2B5EF4-FFF2-40B4-BE49-F238E27FC236}">
                <a16:creationId xmlns:a16="http://schemas.microsoft.com/office/drawing/2014/main" id="{463CBE46-2491-4A0F-A4ED-8550CBC0B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3307" y="6116184"/>
            <a:ext cx="1528693" cy="685171"/>
          </a:xfrm>
          <a:prstGeom prst="rect">
            <a:avLst/>
          </a:prstGeom>
        </p:spPr>
      </p:pic>
      <p:pic>
        <p:nvPicPr>
          <p:cNvPr id="6" name="Picture 5" descr="Logo&#10;&#10;Description automatically generated">
            <a:extLst>
              <a:ext uri="{FF2B5EF4-FFF2-40B4-BE49-F238E27FC236}">
                <a16:creationId xmlns:a16="http://schemas.microsoft.com/office/drawing/2014/main" id="{6C0DFF53-5DB8-4C20-A76E-06C4F02FD1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9883" y="2098933"/>
            <a:ext cx="1327935" cy="769248"/>
          </a:xfrm>
          <a:prstGeom prst="rect">
            <a:avLst/>
          </a:prstGeom>
        </p:spPr>
      </p:pic>
    </p:spTree>
    <p:extLst>
      <p:ext uri="{BB962C8B-B14F-4D97-AF65-F5344CB8AC3E}">
        <p14:creationId xmlns:p14="http://schemas.microsoft.com/office/powerpoint/2010/main" val="3987215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DA29FC65-2D63-4997-9C95-AC4D52CE735C}"/>
              </a:ext>
            </a:extLst>
          </p:cNvPr>
          <p:cNvGrpSpPr/>
          <p:nvPr/>
        </p:nvGrpSpPr>
        <p:grpSpPr>
          <a:xfrm>
            <a:off x="5965212" y="2591550"/>
            <a:ext cx="575969" cy="575969"/>
            <a:chOff x="543957" y="7954849"/>
            <a:chExt cx="381000" cy="381000"/>
          </a:xfrm>
        </p:grpSpPr>
        <p:sp>
          <p:nvSpPr>
            <p:cNvPr id="22" name="Freeform: Shape 21">
              <a:extLst>
                <a:ext uri="{FF2B5EF4-FFF2-40B4-BE49-F238E27FC236}">
                  <a16:creationId xmlns:a16="http://schemas.microsoft.com/office/drawing/2014/main" id="{CC0B06A3-DD00-4369-A8CF-F6DFFF67DEE4}"/>
                </a:ext>
              </a:extLst>
            </p:cNvPr>
            <p:cNvSpPr/>
            <p:nvPr/>
          </p:nvSpPr>
          <p:spPr>
            <a:xfrm>
              <a:off x="648599" y="7984244"/>
              <a:ext cx="171450" cy="323850"/>
            </a:xfrm>
            <a:custGeom>
              <a:avLst/>
              <a:gdLst>
                <a:gd name="connsiteX0" fmla="*/ 8144 w 171450"/>
                <a:gd name="connsiteY0" fmla="*/ 165306 h 323850"/>
                <a:gd name="connsiteX1" fmla="*/ 90059 w 171450"/>
                <a:gd name="connsiteY1" fmla="*/ 8144 h 323850"/>
                <a:gd name="connsiteX2" fmla="*/ 171974 w 171450"/>
                <a:gd name="connsiteY2" fmla="*/ 165306 h 323850"/>
                <a:gd name="connsiteX3" fmla="*/ 90059 w 171450"/>
                <a:gd name="connsiteY3" fmla="*/ 322469 h 323850"/>
                <a:gd name="connsiteX4" fmla="*/ 8144 w 171450"/>
                <a:gd name="connsiteY4" fmla="*/ 165306 h 323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323850">
                  <a:moveTo>
                    <a:pt x="8144" y="165306"/>
                  </a:moveTo>
                  <a:cubicBezTo>
                    <a:pt x="8144" y="78629"/>
                    <a:pt x="44339" y="8144"/>
                    <a:pt x="90059" y="8144"/>
                  </a:cubicBezTo>
                  <a:cubicBezTo>
                    <a:pt x="135779" y="8144"/>
                    <a:pt x="171974" y="78629"/>
                    <a:pt x="171974" y="165306"/>
                  </a:cubicBezTo>
                  <a:cubicBezTo>
                    <a:pt x="171974" y="251984"/>
                    <a:pt x="135779" y="322469"/>
                    <a:pt x="90059" y="322469"/>
                  </a:cubicBezTo>
                  <a:cubicBezTo>
                    <a:pt x="44339" y="322469"/>
                    <a:pt x="8144" y="251984"/>
                    <a:pt x="8144" y="16530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3" name="Freeform: Shape 22">
              <a:extLst>
                <a:ext uri="{FF2B5EF4-FFF2-40B4-BE49-F238E27FC236}">
                  <a16:creationId xmlns:a16="http://schemas.microsoft.com/office/drawing/2014/main" id="{C036A913-0992-4D83-B87C-3F60201CA92D}"/>
                </a:ext>
              </a:extLst>
            </p:cNvPr>
            <p:cNvSpPr/>
            <p:nvPr/>
          </p:nvSpPr>
          <p:spPr>
            <a:xfrm>
              <a:off x="573352" y="8059491"/>
              <a:ext cx="323850" cy="171450"/>
            </a:xfrm>
            <a:custGeom>
              <a:avLst/>
              <a:gdLst>
                <a:gd name="connsiteX0" fmla="*/ 322469 w 323850"/>
                <a:gd name="connsiteY0" fmla="*/ 90059 h 171450"/>
                <a:gd name="connsiteX1" fmla="*/ 165306 w 323850"/>
                <a:gd name="connsiteY1" fmla="*/ 171974 h 171450"/>
                <a:gd name="connsiteX2" fmla="*/ 8144 w 323850"/>
                <a:gd name="connsiteY2" fmla="*/ 90059 h 171450"/>
                <a:gd name="connsiteX3" fmla="*/ 165306 w 323850"/>
                <a:gd name="connsiteY3" fmla="*/ 8144 h 171450"/>
                <a:gd name="connsiteX4" fmla="*/ 322469 w 323850"/>
                <a:gd name="connsiteY4" fmla="*/ 900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322469" y="90059"/>
                  </a:moveTo>
                  <a:cubicBezTo>
                    <a:pt x="322469" y="135299"/>
                    <a:pt x="252105" y="171974"/>
                    <a:pt x="165306" y="171974"/>
                  </a:cubicBezTo>
                  <a:cubicBezTo>
                    <a:pt x="78508" y="171974"/>
                    <a:pt x="8144" y="135299"/>
                    <a:pt x="8144" y="90059"/>
                  </a:cubicBezTo>
                  <a:cubicBezTo>
                    <a:pt x="8144" y="44818"/>
                    <a:pt x="78508" y="8144"/>
                    <a:pt x="165306" y="8144"/>
                  </a:cubicBezTo>
                  <a:cubicBezTo>
                    <a:pt x="252105" y="8144"/>
                    <a:pt x="322469" y="44818"/>
                    <a:pt x="322469" y="9005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4" name="Freeform: Shape 23">
              <a:extLst>
                <a:ext uri="{FF2B5EF4-FFF2-40B4-BE49-F238E27FC236}">
                  <a16:creationId xmlns:a16="http://schemas.microsoft.com/office/drawing/2014/main" id="{3BFDD92A-2888-4F08-B155-BF165AA6A780}"/>
                </a:ext>
              </a:extLst>
            </p:cNvPr>
            <p:cNvSpPr/>
            <p:nvPr/>
          </p:nvSpPr>
          <p:spPr>
            <a:xfrm>
              <a:off x="543957" y="7954849"/>
              <a:ext cx="381000" cy="381000"/>
            </a:xfrm>
            <a:custGeom>
              <a:avLst/>
              <a:gdLst>
                <a:gd name="connsiteX0" fmla="*/ 7058 w 381000"/>
                <a:gd name="connsiteY0" fmla="*/ 194701 h 381000"/>
                <a:gd name="connsiteX1" fmla="*/ 194701 w 381000"/>
                <a:gd name="connsiteY1" fmla="*/ 7058 h 381000"/>
                <a:gd name="connsiteX2" fmla="*/ 382343 w 381000"/>
                <a:gd name="connsiteY2" fmla="*/ 194701 h 381000"/>
                <a:gd name="connsiteX3" fmla="*/ 194701 w 381000"/>
                <a:gd name="connsiteY3" fmla="*/ 382343 h 381000"/>
                <a:gd name="connsiteX4" fmla="*/ 7058 w 381000"/>
                <a:gd name="connsiteY4" fmla="*/ 194701 h 381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 h="381000">
                  <a:moveTo>
                    <a:pt x="7058" y="194701"/>
                  </a:moveTo>
                  <a:cubicBezTo>
                    <a:pt x="7058" y="90878"/>
                    <a:pt x="90878" y="7058"/>
                    <a:pt x="194701" y="7058"/>
                  </a:cubicBezTo>
                  <a:cubicBezTo>
                    <a:pt x="298523" y="7058"/>
                    <a:pt x="382343" y="90878"/>
                    <a:pt x="382343" y="194701"/>
                  </a:cubicBezTo>
                  <a:cubicBezTo>
                    <a:pt x="382343" y="298523"/>
                    <a:pt x="298523" y="382343"/>
                    <a:pt x="194701" y="382343"/>
                  </a:cubicBezTo>
                  <a:cubicBezTo>
                    <a:pt x="90878" y="382343"/>
                    <a:pt x="7058" y="297571"/>
                    <a:pt x="7058" y="19470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5" name="Freeform: Shape 24">
              <a:extLst>
                <a:ext uri="{FF2B5EF4-FFF2-40B4-BE49-F238E27FC236}">
                  <a16:creationId xmlns:a16="http://schemas.microsoft.com/office/drawing/2014/main" id="{418744EF-95A0-4FAA-BDBD-C1CB9156084A}"/>
                </a:ext>
              </a:extLst>
            </p:cNvPr>
            <p:cNvSpPr/>
            <p:nvPr/>
          </p:nvSpPr>
          <p:spPr>
            <a:xfrm>
              <a:off x="673364" y="8114736"/>
              <a:ext cx="123825" cy="57150"/>
            </a:xfrm>
            <a:custGeom>
              <a:avLst/>
              <a:gdLst>
                <a:gd name="connsiteX0" fmla="*/ 122444 w 123825"/>
                <a:gd name="connsiteY0" fmla="*/ 32909 h 57150"/>
                <a:gd name="connsiteX1" fmla="*/ 65294 w 123825"/>
                <a:gd name="connsiteY1" fmla="*/ 57674 h 57150"/>
                <a:gd name="connsiteX2" fmla="*/ 8144 w 123825"/>
                <a:gd name="connsiteY2" fmla="*/ 32909 h 57150"/>
                <a:gd name="connsiteX3" fmla="*/ 65294 w 123825"/>
                <a:gd name="connsiteY3" fmla="*/ 8144 h 57150"/>
                <a:gd name="connsiteX4" fmla="*/ 122444 w 123825"/>
                <a:gd name="connsiteY4" fmla="*/ 32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2444" y="32909"/>
                  </a:moveTo>
                  <a:cubicBezTo>
                    <a:pt x="122444" y="46586"/>
                    <a:pt x="96857" y="57674"/>
                    <a:pt x="65294" y="57674"/>
                  </a:cubicBezTo>
                  <a:cubicBezTo>
                    <a:pt x="33731" y="57674"/>
                    <a:pt x="8144" y="46586"/>
                    <a:pt x="8144" y="32909"/>
                  </a:cubicBezTo>
                  <a:cubicBezTo>
                    <a:pt x="8144" y="19232"/>
                    <a:pt x="33731" y="8144"/>
                    <a:pt x="65294" y="8144"/>
                  </a:cubicBezTo>
                  <a:cubicBezTo>
                    <a:pt x="96857" y="8144"/>
                    <a:pt x="122444" y="19232"/>
                    <a:pt x="122444" y="329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6" name="Freeform: Shape 25">
              <a:extLst>
                <a:ext uri="{FF2B5EF4-FFF2-40B4-BE49-F238E27FC236}">
                  <a16:creationId xmlns:a16="http://schemas.microsoft.com/office/drawing/2014/main" id="{7E42BA3D-62C9-4879-8E29-22333CF9CDBC}"/>
                </a:ext>
              </a:extLst>
            </p:cNvPr>
            <p:cNvSpPr/>
            <p:nvPr/>
          </p:nvSpPr>
          <p:spPr>
            <a:xfrm>
              <a:off x="720084" y="8129071"/>
              <a:ext cx="28575" cy="28575"/>
            </a:xfrm>
            <a:custGeom>
              <a:avLst/>
              <a:gdLst>
                <a:gd name="connsiteX0" fmla="*/ 7144 w 28575"/>
                <a:gd name="connsiteY0" fmla="*/ 17621 h 28575"/>
                <a:gd name="connsiteX1" fmla="*/ 17621 w 28575"/>
                <a:gd name="connsiteY1" fmla="*/ 7144 h 28575"/>
                <a:gd name="connsiteX2" fmla="*/ 28099 w 28575"/>
                <a:gd name="connsiteY2" fmla="*/ 17621 h 28575"/>
                <a:gd name="connsiteX3" fmla="*/ 17621 w 28575"/>
                <a:gd name="connsiteY3" fmla="*/ 28099 h 28575"/>
                <a:gd name="connsiteX4" fmla="*/ 7144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7621"/>
                  </a:moveTo>
                  <a:cubicBezTo>
                    <a:pt x="7144" y="11906"/>
                    <a:pt x="11906" y="7144"/>
                    <a:pt x="17621" y="7144"/>
                  </a:cubicBezTo>
                  <a:cubicBezTo>
                    <a:pt x="23336" y="7144"/>
                    <a:pt x="28099" y="11906"/>
                    <a:pt x="28099" y="17621"/>
                  </a:cubicBezTo>
                  <a:cubicBezTo>
                    <a:pt x="28099" y="23336"/>
                    <a:pt x="23336" y="28099"/>
                    <a:pt x="17621" y="28099"/>
                  </a:cubicBezTo>
                  <a:cubicBezTo>
                    <a:pt x="11906" y="28099"/>
                    <a:pt x="7144" y="24289"/>
                    <a:pt x="7144" y="1762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grpSp>
      <p:graphicFrame>
        <p:nvGraphicFramePr>
          <p:cNvPr id="2" name="Table 22">
            <a:extLst>
              <a:ext uri="{FF2B5EF4-FFF2-40B4-BE49-F238E27FC236}">
                <a16:creationId xmlns:a16="http://schemas.microsoft.com/office/drawing/2014/main" id="{B2A14A63-F3FB-4379-AF31-C27100CDD4B0}"/>
              </a:ext>
            </a:extLst>
          </p:cNvPr>
          <p:cNvGraphicFramePr>
            <a:graphicFrameLocks noGrp="1"/>
          </p:cNvGraphicFramePr>
          <p:nvPr>
            <p:extLst>
              <p:ext uri="{D42A27DB-BD31-4B8C-83A1-F6EECF244321}">
                <p14:modId xmlns:p14="http://schemas.microsoft.com/office/powerpoint/2010/main" val="3256887012"/>
              </p:ext>
            </p:extLst>
          </p:nvPr>
        </p:nvGraphicFramePr>
        <p:xfrm>
          <a:off x="930505" y="1352453"/>
          <a:ext cx="10601925" cy="3048000"/>
        </p:xfrm>
        <a:graphic>
          <a:graphicData uri="http://schemas.openxmlformats.org/drawingml/2006/table">
            <a:tbl>
              <a:tblPr firstRow="1" bandRow="1">
                <a:tableStyleId>{5C22544A-7EE6-4342-B048-85BDC9FD1C3A}</a:tableStyleId>
              </a:tblPr>
              <a:tblGrid>
                <a:gridCol w="3533975">
                  <a:extLst>
                    <a:ext uri="{9D8B030D-6E8A-4147-A177-3AD203B41FA5}">
                      <a16:colId xmlns:a16="http://schemas.microsoft.com/office/drawing/2014/main" val="1937125018"/>
                    </a:ext>
                  </a:extLst>
                </a:gridCol>
                <a:gridCol w="3533975">
                  <a:extLst>
                    <a:ext uri="{9D8B030D-6E8A-4147-A177-3AD203B41FA5}">
                      <a16:colId xmlns:a16="http://schemas.microsoft.com/office/drawing/2014/main" val="2086326478"/>
                    </a:ext>
                  </a:extLst>
                </a:gridCol>
                <a:gridCol w="3533975">
                  <a:extLst>
                    <a:ext uri="{9D8B030D-6E8A-4147-A177-3AD203B41FA5}">
                      <a16:colId xmlns:a16="http://schemas.microsoft.com/office/drawing/2014/main" val="3160725214"/>
                    </a:ext>
                  </a:extLst>
                </a:gridCol>
              </a:tblGrid>
              <a:tr h="370840">
                <a:tc>
                  <a:txBody>
                    <a:bodyPr/>
                    <a:lstStyle/>
                    <a:p>
                      <a:pPr algn="ctr"/>
                      <a:r>
                        <a:rPr lang="en-US" sz="1400" b="1" dirty="0">
                          <a:solidFill>
                            <a:schemeClr val="bg2"/>
                          </a:solidFill>
                          <a:latin typeface="+mn-lt"/>
                        </a:rPr>
                        <a:t>Accelerating Learning Analytics and AI in Education: </a:t>
                      </a:r>
                      <a:r>
                        <a:rPr lang="en-US" sz="1200" b="0" dirty="0">
                          <a:solidFill>
                            <a:schemeClr val="bg2"/>
                          </a:solidFill>
                          <a:latin typeface="+mn-lt"/>
                        </a:rPr>
                        <a:t>A report on operationalizing principles of responsible AI in Education</a:t>
                      </a: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p>
                      <a:pPr algn="ctr"/>
                      <a:endParaRPr lang="en-US" sz="1400" b="0" dirty="0">
                        <a:solidFill>
                          <a:schemeClr val="bg2"/>
                        </a:solidFill>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p>
                      <a:pPr algn="ctr"/>
                      <a:endParaRPr lang="en-US" sz="1400" dirty="0">
                        <a:solidFill>
                          <a:schemeClr val="bg2"/>
                        </a:solidFill>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1400" b="1" dirty="0">
                          <a:solidFill>
                            <a:schemeClr val="bg2"/>
                          </a:solidFill>
                        </a:rPr>
                        <a:t>OEA Responsible AI Use Case Template</a:t>
                      </a: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p>
                      <a:pPr algn="ctr"/>
                      <a:endParaRPr lang="en-US" sz="1400" b="0" dirty="0">
                        <a:solidFill>
                          <a:schemeClr val="bg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38409291"/>
                  </a:ext>
                </a:extLst>
              </a:tr>
            </a:tbl>
          </a:graphicData>
        </a:graphic>
      </p:graphicFrame>
      <p:pic>
        <p:nvPicPr>
          <p:cNvPr id="3" name="Picture 2" descr="A picture containing text, person, screenshot&#10;&#10;Description automatically generated">
            <a:extLst>
              <a:ext uri="{FF2B5EF4-FFF2-40B4-BE49-F238E27FC236}">
                <a16:creationId xmlns:a16="http://schemas.microsoft.com/office/drawing/2014/main" id="{3E7A9794-211E-4751-8622-3EF3B6CE6E85}"/>
              </a:ext>
            </a:extLst>
          </p:cNvPr>
          <p:cNvPicPr>
            <a:picLocks noChangeAspect="1"/>
          </p:cNvPicPr>
          <p:nvPr/>
        </p:nvPicPr>
        <p:blipFill>
          <a:blip r:embed="rId3"/>
          <a:stretch>
            <a:fillRect/>
          </a:stretch>
        </p:blipFill>
        <p:spPr>
          <a:xfrm>
            <a:off x="1409483" y="2302074"/>
            <a:ext cx="2245323" cy="2835608"/>
          </a:xfrm>
          <a:prstGeom prst="rect">
            <a:avLst/>
          </a:prstGeom>
          <a:ln>
            <a:solidFill>
              <a:schemeClr val="bg1"/>
            </a:solidFill>
          </a:ln>
          <a:effectLst>
            <a:outerShdw blurRad="292100" dist="139700" dir="2700000" algn="tl" rotWithShape="0">
              <a:srgbClr val="333333">
                <a:alpha val="65000"/>
              </a:srgbClr>
            </a:outerShdw>
          </a:effectLst>
        </p:spPr>
      </p:pic>
      <p:pic>
        <p:nvPicPr>
          <p:cNvPr id="5" name="Picture 4" descr="Table&#10;&#10;Description automatically generated">
            <a:extLst>
              <a:ext uri="{FF2B5EF4-FFF2-40B4-BE49-F238E27FC236}">
                <a16:creationId xmlns:a16="http://schemas.microsoft.com/office/drawing/2014/main" id="{282C3653-B910-4AD7-B468-26472FE364F1}"/>
              </a:ext>
            </a:extLst>
          </p:cNvPr>
          <p:cNvPicPr>
            <a:picLocks noChangeAspect="1"/>
          </p:cNvPicPr>
          <p:nvPr/>
        </p:nvPicPr>
        <p:blipFill>
          <a:blip r:embed="rId4"/>
          <a:stretch>
            <a:fillRect/>
          </a:stretch>
        </p:blipFill>
        <p:spPr>
          <a:xfrm>
            <a:off x="8760517" y="2248689"/>
            <a:ext cx="2038184" cy="2638277"/>
          </a:xfrm>
          <a:prstGeom prst="rect">
            <a:avLst/>
          </a:prstGeom>
          <a:ln>
            <a:noFill/>
          </a:ln>
          <a:effectLst>
            <a:outerShdw blurRad="292100" dist="139700" dir="2700000" algn="tl" rotWithShape="0">
              <a:srgbClr val="333333">
                <a:alpha val="65000"/>
              </a:srgbClr>
            </a:outerShdw>
          </a:effectLst>
        </p:spPr>
      </p:pic>
      <p:sp>
        <p:nvSpPr>
          <p:cNvPr id="6" name="Rectangle 5">
            <a:extLst>
              <a:ext uri="{FF2B5EF4-FFF2-40B4-BE49-F238E27FC236}">
                <a16:creationId xmlns:a16="http://schemas.microsoft.com/office/drawing/2014/main" id="{81122921-A17A-4057-99B4-3F662582E2A2}"/>
              </a:ext>
            </a:extLst>
          </p:cNvPr>
          <p:cNvSpPr/>
          <p:nvPr/>
        </p:nvSpPr>
        <p:spPr>
          <a:xfrm>
            <a:off x="5311307" y="3522572"/>
            <a:ext cx="1926717" cy="8309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PRINCIPLES OF </a:t>
            </a: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RESPONSIBLE DATA AND AI</a:t>
            </a:r>
          </a:p>
        </p:txBody>
      </p:sp>
    </p:spTree>
    <p:extLst>
      <p:ext uri="{BB962C8B-B14F-4D97-AF65-F5344CB8AC3E}">
        <p14:creationId xmlns:p14="http://schemas.microsoft.com/office/powerpoint/2010/main" val="2747241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F8C4FE20-D311-45EE-8550-A31765757CA4}"/>
              </a:ext>
            </a:extLst>
          </p:cNvPr>
          <p:cNvSpPr txBox="1"/>
          <p:nvPr/>
        </p:nvSpPr>
        <p:spPr>
          <a:xfrm>
            <a:off x="2010235" y="5548707"/>
            <a:ext cx="4061625" cy="338554"/>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rgbClr val="FFC000"/>
                </a:solidFill>
                <a:latin typeface="Segoe UI" panose="020B0502040204020203" pitchFamily="34" charset="0"/>
                <a:cs typeface="Segoe UI" panose="020B0502040204020203" pitchFamily="34" charset="0"/>
              </a:rPr>
              <a:t>Supported by Local </a:t>
            </a:r>
            <a:r>
              <a:rPr kumimoji="0" lang="en-US" sz="1600" i="0" u="none" strike="noStrike" kern="1200" cap="none" spc="0" normalizeH="0" baseline="0" noProof="0" dirty="0">
                <a:ln>
                  <a:noFill/>
                </a:ln>
                <a:solidFill>
                  <a:srgbClr val="FFC000"/>
                </a:solidFill>
                <a:effectLst/>
                <a:uLnTx/>
                <a:uFillTx/>
                <a:latin typeface="Segoe UI" panose="020B0502040204020203" pitchFamily="34" charset="0"/>
                <a:ea typeface="+mn-ea"/>
                <a:cs typeface="Segoe UI" panose="020B0502040204020203" pitchFamily="34" charset="0"/>
              </a:rPr>
              <a:t>OEA Technical Partners</a:t>
            </a:r>
          </a:p>
        </p:txBody>
      </p:sp>
      <p:sp>
        <p:nvSpPr>
          <p:cNvPr id="2" name="Rectangle 1">
            <a:extLst>
              <a:ext uri="{FF2B5EF4-FFF2-40B4-BE49-F238E27FC236}">
                <a16:creationId xmlns:a16="http://schemas.microsoft.com/office/drawing/2014/main" id="{FEBAB8CE-1F2E-4F1C-84D3-DCD4246DE86D}"/>
              </a:ext>
            </a:extLst>
          </p:cNvPr>
          <p:cNvSpPr/>
          <p:nvPr/>
        </p:nvSpPr>
        <p:spPr>
          <a:xfrm>
            <a:off x="7879844" y="3180065"/>
            <a:ext cx="2332377"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COMMUNITY</a:t>
            </a: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 OF EDUCATION SYSTEMS DEVELOPING SHARED USE CASES</a:t>
            </a:r>
          </a:p>
        </p:txBody>
      </p:sp>
      <p:pic>
        <p:nvPicPr>
          <p:cNvPr id="6" name="Graphic 5" descr="Connections with solid fill">
            <a:extLst>
              <a:ext uri="{FF2B5EF4-FFF2-40B4-BE49-F238E27FC236}">
                <a16:creationId xmlns:a16="http://schemas.microsoft.com/office/drawing/2014/main" id="{F53C69CC-5282-419A-AD07-06FC114D8E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8832" y="2044504"/>
            <a:ext cx="914400" cy="914400"/>
          </a:xfrm>
          <a:prstGeom prst="rect">
            <a:avLst/>
          </a:prstGeom>
        </p:spPr>
      </p:pic>
      <p:graphicFrame>
        <p:nvGraphicFramePr>
          <p:cNvPr id="8" name="Diagram 7">
            <a:extLst>
              <a:ext uri="{FF2B5EF4-FFF2-40B4-BE49-F238E27FC236}">
                <a16:creationId xmlns:a16="http://schemas.microsoft.com/office/drawing/2014/main" id="{03F343E4-3BC3-4B26-8E51-B9300E81BFE6}"/>
              </a:ext>
            </a:extLst>
          </p:cNvPr>
          <p:cNvGraphicFramePr/>
          <p:nvPr>
            <p:extLst>
              <p:ext uri="{D42A27DB-BD31-4B8C-83A1-F6EECF244321}">
                <p14:modId xmlns:p14="http://schemas.microsoft.com/office/powerpoint/2010/main" val="1602750656"/>
              </p:ext>
            </p:extLst>
          </p:nvPr>
        </p:nvGraphicFramePr>
        <p:xfrm>
          <a:off x="1197735" y="1577662"/>
          <a:ext cx="5497793" cy="364436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041516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4" name="Graphic 3" descr="Connections with solid fill">
            <a:extLst>
              <a:ext uri="{FF2B5EF4-FFF2-40B4-BE49-F238E27FC236}">
                <a16:creationId xmlns:a16="http://schemas.microsoft.com/office/drawing/2014/main" id="{0659AB95-B198-42CC-8F73-9ED8BDD546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38799" y="3868444"/>
            <a:ext cx="914400" cy="914400"/>
          </a:xfrm>
          <a:prstGeom prst="rect">
            <a:avLst/>
          </a:prstGeom>
        </p:spPr>
      </p:pic>
      <p:pic>
        <p:nvPicPr>
          <p:cNvPr id="6" name="Picture 5">
            <a:extLst>
              <a:ext uri="{FF2B5EF4-FFF2-40B4-BE49-F238E27FC236}">
                <a16:creationId xmlns:a16="http://schemas.microsoft.com/office/drawing/2014/main" id="{FEBB7450-0F77-49BA-82A3-D49255E729F7}"/>
              </a:ext>
            </a:extLst>
          </p:cNvPr>
          <p:cNvPicPr>
            <a:picLocks noChangeAspect="1"/>
          </p:cNvPicPr>
          <p:nvPr/>
        </p:nvPicPr>
        <p:blipFill>
          <a:blip r:embed="rId5"/>
          <a:stretch>
            <a:fillRect/>
          </a:stretch>
        </p:blipFill>
        <p:spPr>
          <a:xfrm>
            <a:off x="6553199" y="864556"/>
            <a:ext cx="4791098" cy="2717275"/>
          </a:xfrm>
          <a:prstGeom prst="rect">
            <a:avLst/>
          </a:prstGeom>
        </p:spPr>
      </p:pic>
      <p:pic>
        <p:nvPicPr>
          <p:cNvPr id="8" name="Picture 7">
            <a:extLst>
              <a:ext uri="{FF2B5EF4-FFF2-40B4-BE49-F238E27FC236}">
                <a16:creationId xmlns:a16="http://schemas.microsoft.com/office/drawing/2014/main" id="{3B7E27CB-3861-4D07-A420-73BDF951DBED}"/>
              </a:ext>
            </a:extLst>
          </p:cNvPr>
          <p:cNvPicPr>
            <a:picLocks noChangeAspect="1"/>
          </p:cNvPicPr>
          <p:nvPr/>
        </p:nvPicPr>
        <p:blipFill>
          <a:blip r:embed="rId6"/>
          <a:stretch>
            <a:fillRect/>
          </a:stretch>
        </p:blipFill>
        <p:spPr>
          <a:xfrm>
            <a:off x="741797" y="864557"/>
            <a:ext cx="4798792" cy="2717275"/>
          </a:xfrm>
          <a:prstGeom prst="rect">
            <a:avLst/>
          </a:prstGeom>
        </p:spPr>
      </p:pic>
      <p:sp>
        <p:nvSpPr>
          <p:cNvPr id="2" name="Rectangle 1">
            <a:extLst>
              <a:ext uri="{FF2B5EF4-FFF2-40B4-BE49-F238E27FC236}">
                <a16:creationId xmlns:a16="http://schemas.microsoft.com/office/drawing/2014/main" id="{5EF3CA1F-CA3B-410F-A482-585258FB9B23}"/>
              </a:ext>
            </a:extLst>
          </p:cNvPr>
          <p:cNvSpPr/>
          <p:nvPr/>
        </p:nvSpPr>
        <p:spPr>
          <a:xfrm>
            <a:off x="5035044" y="4832754"/>
            <a:ext cx="2332377"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COMMUNITY</a:t>
            </a: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 OF EDUCATION SYSTEMS </a:t>
            </a: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DEVELOPING SHARED USE CASES</a:t>
            </a:r>
          </a:p>
        </p:txBody>
      </p:sp>
    </p:spTree>
    <p:extLst>
      <p:ext uri="{BB962C8B-B14F-4D97-AF65-F5344CB8AC3E}">
        <p14:creationId xmlns:p14="http://schemas.microsoft.com/office/powerpoint/2010/main" val="3625902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CCF08C9B-F98D-435A-B90B-7C5190DDB237}"/>
              </a:ext>
            </a:extLst>
          </p:cNvPr>
          <p:cNvGraphicFramePr/>
          <p:nvPr>
            <p:extLst>
              <p:ext uri="{D42A27DB-BD31-4B8C-83A1-F6EECF244321}">
                <p14:modId xmlns:p14="http://schemas.microsoft.com/office/powerpoint/2010/main" val="3492325797"/>
              </p:ext>
            </p:extLst>
          </p:nvPr>
        </p:nvGraphicFramePr>
        <p:xfrm>
          <a:off x="2426753" y="946244"/>
          <a:ext cx="7338493" cy="49655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descr="Logo&#10;&#10;Description automatically generated">
            <a:extLst>
              <a:ext uri="{FF2B5EF4-FFF2-40B4-BE49-F238E27FC236}">
                <a16:creationId xmlns:a16="http://schemas.microsoft.com/office/drawing/2014/main" id="{C1A4EACF-CCF4-4B67-B71A-FE08E999775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6332" y="188304"/>
            <a:ext cx="893512" cy="517595"/>
          </a:xfrm>
          <a:prstGeom prst="rect">
            <a:avLst/>
          </a:prstGeom>
        </p:spPr>
      </p:pic>
      <p:pic>
        <p:nvPicPr>
          <p:cNvPr id="15" name="Picture 14" descr="Logo&#10;&#10;Description automatically generated">
            <a:extLst>
              <a:ext uri="{FF2B5EF4-FFF2-40B4-BE49-F238E27FC236}">
                <a16:creationId xmlns:a16="http://schemas.microsoft.com/office/drawing/2014/main" id="{91864AB7-C97A-48BD-B0D1-5E5C419EDE9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63307" y="6116184"/>
            <a:ext cx="1528693" cy="685171"/>
          </a:xfrm>
          <a:prstGeom prst="rect">
            <a:avLst/>
          </a:prstGeom>
        </p:spPr>
      </p:pic>
      <p:sp>
        <p:nvSpPr>
          <p:cNvPr id="2" name="TextBox 1">
            <a:extLst>
              <a:ext uri="{FF2B5EF4-FFF2-40B4-BE49-F238E27FC236}">
                <a16:creationId xmlns:a16="http://schemas.microsoft.com/office/drawing/2014/main" id="{E8B6E5EB-E08D-49D9-9FD1-BE7DB9FB3D62}"/>
              </a:ext>
            </a:extLst>
          </p:cNvPr>
          <p:cNvSpPr txBox="1"/>
          <p:nvPr/>
        </p:nvSpPr>
        <p:spPr>
          <a:xfrm>
            <a:off x="7367830" y="1767092"/>
            <a:ext cx="493409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latin typeface="Segoe UI Semibold" panose="020B0502040204020203" pitchFamily="34" charset="0"/>
                <a:cs typeface="Segoe UI Semibold" panose="020B0502040204020203" pitchFamily="34" charset="0"/>
              </a:rPr>
              <a:t>SOLVING EDUCATION’S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latin typeface="Segoe UI Semibold" panose="020B0502040204020203" pitchFamily="34" charset="0"/>
                <a:cs typeface="Segoe UI Semibold" panose="020B0502040204020203" pitchFamily="34" charset="0"/>
              </a:rPr>
              <a:t>BIG CHALLENGES TOGETHER</a:t>
            </a:r>
            <a:endParaRPr kumimoji="0" lang="en-US" sz="20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Tree>
    <p:extLst>
      <p:ext uri="{BB962C8B-B14F-4D97-AF65-F5344CB8AC3E}">
        <p14:creationId xmlns:p14="http://schemas.microsoft.com/office/powerpoint/2010/main" val="3533021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A713F7-A383-4097-A050-AF80CFB7C360}"/>
              </a:ext>
            </a:extLst>
          </p:cNvPr>
          <p:cNvPicPr>
            <a:picLocks noChangeAspect="1"/>
          </p:cNvPicPr>
          <p:nvPr/>
        </p:nvPicPr>
        <p:blipFill>
          <a:blip r:embed="rId2"/>
          <a:stretch>
            <a:fillRect/>
          </a:stretch>
        </p:blipFill>
        <p:spPr>
          <a:xfrm>
            <a:off x="647362" y="515987"/>
            <a:ext cx="11026747" cy="5953447"/>
          </a:xfrm>
          <a:prstGeom prst="rect">
            <a:avLst/>
          </a:prstGeom>
        </p:spPr>
      </p:pic>
      <p:sp>
        <p:nvSpPr>
          <p:cNvPr id="5" name="TextBox 4">
            <a:extLst>
              <a:ext uri="{FF2B5EF4-FFF2-40B4-BE49-F238E27FC236}">
                <a16:creationId xmlns:a16="http://schemas.microsoft.com/office/drawing/2014/main" id="{D0F0295C-82C2-4067-B90D-406C57F7ED0B}"/>
              </a:ext>
            </a:extLst>
          </p:cNvPr>
          <p:cNvSpPr txBox="1"/>
          <p:nvPr/>
        </p:nvSpPr>
        <p:spPr>
          <a:xfrm>
            <a:off x="726260" y="5941903"/>
            <a:ext cx="6097348" cy="400110"/>
          </a:xfrm>
          <a:prstGeom prst="rect">
            <a:avLst/>
          </a:prstGeom>
          <a:noFill/>
        </p:spPr>
        <p:txBody>
          <a:bodyPr wrap="square">
            <a:spAutoFit/>
          </a:bodyPr>
          <a:lstStyle/>
          <a:p>
            <a:r>
              <a:rPr lang="en-US" sz="2000" b="1" dirty="0">
                <a:latin typeface="Segoe UI" panose="020B0502040204020203" pitchFamily="34" charset="0"/>
                <a:cs typeface="Segoe UI" panose="020B0502040204020203" pitchFamily="34" charset="0"/>
              </a:rPr>
              <a:t>openeducationanalytics.org</a:t>
            </a:r>
          </a:p>
        </p:txBody>
      </p:sp>
    </p:spTree>
    <p:extLst>
      <p:ext uri="{BB962C8B-B14F-4D97-AF65-F5344CB8AC3E}">
        <p14:creationId xmlns:p14="http://schemas.microsoft.com/office/powerpoint/2010/main" val="3142166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84" name="TextBox 83">
            <a:extLst>
              <a:ext uri="{FF2B5EF4-FFF2-40B4-BE49-F238E27FC236}">
                <a16:creationId xmlns:a16="http://schemas.microsoft.com/office/drawing/2014/main" id="{CEE9EF15-21FE-4260-A3EF-2AA50D026158}"/>
              </a:ext>
            </a:extLst>
          </p:cNvPr>
          <p:cNvSpPr txBox="1"/>
          <p:nvPr/>
        </p:nvSpPr>
        <p:spPr>
          <a:xfrm>
            <a:off x="846050" y="2273020"/>
            <a:ext cx="4319916" cy="2031325"/>
          </a:xfrm>
          <a:prstGeom prst="rect">
            <a:avLst/>
          </a:prstGeom>
          <a:noFill/>
        </p:spPr>
        <p:txBody>
          <a:bodyPr wrap="square" lIns="0" tIns="0" rIns="0" bIns="0" rtlCol="0">
            <a:spAutoFit/>
          </a:bodyPr>
          <a:lstStyle/>
          <a:p>
            <a:pPr>
              <a:defRPr/>
            </a:pPr>
            <a:r>
              <a:rPr lang="en-US" sz="4400" dirty="0">
                <a:solidFill>
                  <a:srgbClr val="FFFFFF"/>
                </a:solidFill>
                <a:cs typeface="Segoe UI Semibold" panose="020B0702040204020203" pitchFamily="34" charset="0"/>
              </a:rPr>
              <a:t>KEY DATA AND AI USE CASES NEEDED IN EDU</a:t>
            </a:r>
          </a:p>
        </p:txBody>
      </p:sp>
      <p:sp>
        <p:nvSpPr>
          <p:cNvPr id="85" name="Rectangle 84">
            <a:extLst>
              <a:ext uri="{FF2B5EF4-FFF2-40B4-BE49-F238E27FC236}">
                <a16:creationId xmlns:a16="http://schemas.microsoft.com/office/drawing/2014/main" id="{B9ECDD4E-11A3-4F01-8368-6AABD75795C9}"/>
              </a:ext>
            </a:extLst>
          </p:cNvPr>
          <p:cNvSpPr/>
          <p:nvPr/>
        </p:nvSpPr>
        <p:spPr bwMode="auto">
          <a:xfrm>
            <a:off x="7236272" y="1368854"/>
            <a:ext cx="4810906"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Real Time State and National Reporting</a:t>
            </a:r>
          </a:p>
        </p:txBody>
      </p:sp>
      <p:sp>
        <p:nvSpPr>
          <p:cNvPr id="86" name="Rectangle 85">
            <a:extLst>
              <a:ext uri="{FF2B5EF4-FFF2-40B4-BE49-F238E27FC236}">
                <a16:creationId xmlns:a16="http://schemas.microsoft.com/office/drawing/2014/main" id="{C6D2E3D5-86A5-48C4-866D-9B7AC2E58FA0}"/>
              </a:ext>
            </a:extLst>
          </p:cNvPr>
          <p:cNvSpPr/>
          <p:nvPr/>
        </p:nvSpPr>
        <p:spPr bwMode="auto">
          <a:xfrm>
            <a:off x="7247342" y="2171791"/>
            <a:ext cx="3679508"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Digital Learning Insights and Research</a:t>
            </a:r>
          </a:p>
        </p:txBody>
      </p:sp>
      <p:sp>
        <p:nvSpPr>
          <p:cNvPr id="87" name="Rectangle 86">
            <a:extLst>
              <a:ext uri="{FF2B5EF4-FFF2-40B4-BE49-F238E27FC236}">
                <a16:creationId xmlns:a16="http://schemas.microsoft.com/office/drawing/2014/main" id="{84D93839-0CDB-4EA1-921D-8CE84939CB02}"/>
              </a:ext>
            </a:extLst>
          </p:cNvPr>
          <p:cNvSpPr/>
          <p:nvPr/>
        </p:nvSpPr>
        <p:spPr bwMode="auto">
          <a:xfrm flipH="1">
            <a:off x="7236272" y="5372873"/>
            <a:ext cx="4300269"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Personalized Learning Pathways</a:t>
            </a:r>
          </a:p>
        </p:txBody>
      </p:sp>
      <p:sp>
        <p:nvSpPr>
          <p:cNvPr id="88" name="Rectangle 87">
            <a:extLst>
              <a:ext uri="{FF2B5EF4-FFF2-40B4-BE49-F238E27FC236}">
                <a16:creationId xmlns:a16="http://schemas.microsoft.com/office/drawing/2014/main" id="{B4C25AE0-CDAC-4384-9065-F790C900F9CE}"/>
              </a:ext>
            </a:extLst>
          </p:cNvPr>
          <p:cNvSpPr/>
          <p:nvPr/>
        </p:nvSpPr>
        <p:spPr bwMode="auto">
          <a:xfrm>
            <a:off x="7247342" y="2994573"/>
            <a:ext cx="3679508"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Program and Investment Evaluation</a:t>
            </a:r>
          </a:p>
        </p:txBody>
      </p:sp>
      <p:sp>
        <p:nvSpPr>
          <p:cNvPr id="89" name="Rectangle 88">
            <a:extLst>
              <a:ext uri="{FF2B5EF4-FFF2-40B4-BE49-F238E27FC236}">
                <a16:creationId xmlns:a16="http://schemas.microsoft.com/office/drawing/2014/main" id="{6213F68E-4AEB-4C89-A614-5E3EB6A4F9AF}"/>
              </a:ext>
            </a:extLst>
          </p:cNvPr>
          <p:cNvSpPr/>
          <p:nvPr/>
        </p:nvSpPr>
        <p:spPr bwMode="auto">
          <a:xfrm>
            <a:off x="7236272" y="3761444"/>
            <a:ext cx="4220942"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Predicting At Risk and Successful Students</a:t>
            </a:r>
          </a:p>
        </p:txBody>
      </p:sp>
      <p:grpSp>
        <p:nvGrpSpPr>
          <p:cNvPr id="90" name="Group 89">
            <a:extLst>
              <a:ext uri="{FF2B5EF4-FFF2-40B4-BE49-F238E27FC236}">
                <a16:creationId xmlns:a16="http://schemas.microsoft.com/office/drawing/2014/main" id="{EE0568BD-E726-4051-B339-366434502D81}"/>
              </a:ext>
            </a:extLst>
          </p:cNvPr>
          <p:cNvGrpSpPr/>
          <p:nvPr/>
        </p:nvGrpSpPr>
        <p:grpSpPr>
          <a:xfrm>
            <a:off x="6493346" y="5234192"/>
            <a:ext cx="548640" cy="548640"/>
            <a:chOff x="15164187" y="1393672"/>
            <a:chExt cx="563716" cy="563716"/>
          </a:xfrm>
        </p:grpSpPr>
        <p:sp>
          <p:nvSpPr>
            <p:cNvPr id="91" name="Oval 90">
              <a:extLst>
                <a:ext uri="{FF2B5EF4-FFF2-40B4-BE49-F238E27FC236}">
                  <a16:creationId xmlns:a16="http://schemas.microsoft.com/office/drawing/2014/main" id="{94E265BA-326E-49DC-83BA-317B372D93A2}"/>
                </a:ext>
              </a:extLst>
            </p:cNvPr>
            <p:cNvSpPr/>
            <p:nvPr/>
          </p:nvSpPr>
          <p:spPr bwMode="auto">
            <a:xfrm>
              <a:off x="15164187"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ln w="19050">
                  <a:solidFill>
                    <a:srgbClr val="F5A700"/>
                  </a:solidFill>
                </a:ln>
                <a:solidFill>
                  <a:srgbClr val="F5A700"/>
                </a:solidFill>
                <a:latin typeface="Segoe UI"/>
                <a:ea typeface="Segoe UI" panose="020B0502040204020203" pitchFamily="34" charset="0"/>
                <a:cs typeface="Segoe UI" panose="020B0502040204020203" pitchFamily="34" charset="0"/>
              </a:endParaRPr>
            </a:p>
          </p:txBody>
        </p:sp>
        <p:sp>
          <p:nvSpPr>
            <p:cNvPr id="96" name="Freeform: Shape 95">
              <a:extLst>
                <a:ext uri="{FF2B5EF4-FFF2-40B4-BE49-F238E27FC236}">
                  <a16:creationId xmlns:a16="http://schemas.microsoft.com/office/drawing/2014/main" id="{F63B56E7-8218-444E-AA6D-C501F8DAC4AD}"/>
                </a:ext>
              </a:extLst>
            </p:cNvPr>
            <p:cNvSpPr/>
            <p:nvPr/>
          </p:nvSpPr>
          <p:spPr>
            <a:xfrm>
              <a:off x="15261202" y="1509889"/>
              <a:ext cx="362499" cy="213684"/>
            </a:xfrm>
            <a:custGeom>
              <a:avLst/>
              <a:gdLst>
                <a:gd name="connsiteX0" fmla="*/ 507486 w 508408"/>
                <a:gd name="connsiteY0" fmla="*/ 208152 h 299693"/>
                <a:gd name="connsiteX1" fmla="*/ 508202 w 508408"/>
                <a:gd name="connsiteY1" fmla="*/ 204733 h 299693"/>
                <a:gd name="connsiteX2" fmla="*/ 510262 w 508408"/>
                <a:gd name="connsiteY2" fmla="*/ 183053 h 299693"/>
                <a:gd name="connsiteX3" fmla="*/ 395795 w 508408"/>
                <a:gd name="connsiteY3" fmla="*/ 68085 h 299693"/>
                <a:gd name="connsiteX4" fmla="*/ 370178 w 508408"/>
                <a:gd name="connsiteY4" fmla="*/ 71054 h 299693"/>
                <a:gd name="connsiteX5" fmla="*/ 245590 w 508408"/>
                <a:gd name="connsiteY5" fmla="*/ 2234 h 299693"/>
                <a:gd name="connsiteX6" fmla="*/ 98340 w 508408"/>
                <a:gd name="connsiteY6" fmla="*/ 150128 h 299693"/>
                <a:gd name="connsiteX7" fmla="*/ 98430 w 508408"/>
                <a:gd name="connsiteY7" fmla="*/ 156155 h 299693"/>
                <a:gd name="connsiteX8" fmla="*/ 74784 w 508408"/>
                <a:gd name="connsiteY8" fmla="*/ 152197 h 299693"/>
                <a:gd name="connsiteX9" fmla="*/ 2234 w 508408"/>
                <a:gd name="connsiteY9" fmla="*/ 225064 h 299693"/>
                <a:gd name="connsiteX10" fmla="*/ 67619 w 508408"/>
                <a:gd name="connsiteY10" fmla="*/ 297481 h 299693"/>
                <a:gd name="connsiteX11" fmla="*/ 395795 w 508408"/>
                <a:gd name="connsiteY11" fmla="*/ 298111 h 299693"/>
                <a:gd name="connsiteX12" fmla="*/ 495931 w 508408"/>
                <a:gd name="connsiteY12" fmla="*/ 239008 h 299693"/>
                <a:gd name="connsiteX13" fmla="*/ 497543 w 508408"/>
                <a:gd name="connsiteY13" fmla="*/ 235949 h 299693"/>
                <a:gd name="connsiteX14" fmla="*/ 507486 w 508408"/>
                <a:gd name="connsiteY14" fmla="*/ 208152 h 299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408" h="299693">
                  <a:moveTo>
                    <a:pt x="507486" y="208152"/>
                  </a:moveTo>
                  <a:cubicBezTo>
                    <a:pt x="507754" y="206982"/>
                    <a:pt x="507933" y="205902"/>
                    <a:pt x="508202" y="204733"/>
                  </a:cubicBezTo>
                  <a:cubicBezTo>
                    <a:pt x="509546" y="197716"/>
                    <a:pt x="510262" y="190520"/>
                    <a:pt x="510262" y="183053"/>
                  </a:cubicBezTo>
                  <a:cubicBezTo>
                    <a:pt x="510262" y="119452"/>
                    <a:pt x="458940" y="68085"/>
                    <a:pt x="395795" y="68085"/>
                  </a:cubicBezTo>
                  <a:cubicBezTo>
                    <a:pt x="386928" y="68085"/>
                    <a:pt x="378329" y="69074"/>
                    <a:pt x="370178" y="71054"/>
                  </a:cubicBezTo>
                  <a:cubicBezTo>
                    <a:pt x="344025" y="29672"/>
                    <a:pt x="298076" y="2234"/>
                    <a:pt x="245590" y="2234"/>
                  </a:cubicBezTo>
                  <a:cubicBezTo>
                    <a:pt x="164173" y="2234"/>
                    <a:pt x="98340" y="68625"/>
                    <a:pt x="98340" y="150128"/>
                  </a:cubicBezTo>
                  <a:cubicBezTo>
                    <a:pt x="98340" y="152197"/>
                    <a:pt x="98340" y="154176"/>
                    <a:pt x="98430" y="156155"/>
                  </a:cubicBezTo>
                  <a:cubicBezTo>
                    <a:pt x="90996" y="153636"/>
                    <a:pt x="83114" y="152197"/>
                    <a:pt x="74784" y="152197"/>
                  </a:cubicBezTo>
                  <a:cubicBezTo>
                    <a:pt x="34658" y="152197"/>
                    <a:pt x="2234" y="184762"/>
                    <a:pt x="2234" y="225064"/>
                  </a:cubicBezTo>
                  <a:cubicBezTo>
                    <a:pt x="2234" y="262847"/>
                    <a:pt x="30896" y="293883"/>
                    <a:pt x="67619" y="297481"/>
                  </a:cubicBezTo>
                  <a:lnTo>
                    <a:pt x="395795" y="298111"/>
                  </a:lnTo>
                  <a:cubicBezTo>
                    <a:pt x="438966" y="298111"/>
                    <a:pt x="476405" y="274182"/>
                    <a:pt x="495931" y="239008"/>
                  </a:cubicBezTo>
                  <a:cubicBezTo>
                    <a:pt x="496469" y="238018"/>
                    <a:pt x="497006" y="237029"/>
                    <a:pt x="497543" y="235949"/>
                  </a:cubicBezTo>
                  <a:cubicBezTo>
                    <a:pt x="500410" y="229922"/>
                    <a:pt x="504799" y="220386"/>
                    <a:pt x="507486" y="208152"/>
                  </a:cubicBezTo>
                  <a:close/>
                </a:path>
              </a:pathLst>
            </a:custGeom>
            <a:solidFill>
              <a:srgbClr val="50E6FF"/>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98" name="Freeform: Shape 97">
              <a:extLst>
                <a:ext uri="{FF2B5EF4-FFF2-40B4-BE49-F238E27FC236}">
                  <a16:creationId xmlns:a16="http://schemas.microsoft.com/office/drawing/2014/main" id="{B4D2B6B4-6E8D-4270-B40A-1FA8E18D6DFE}"/>
                </a:ext>
              </a:extLst>
            </p:cNvPr>
            <p:cNvSpPr/>
            <p:nvPr/>
          </p:nvSpPr>
          <p:spPr>
            <a:xfrm>
              <a:off x="15336369" y="1631695"/>
              <a:ext cx="293815" cy="122104"/>
            </a:xfrm>
            <a:custGeom>
              <a:avLst/>
              <a:gdLst>
                <a:gd name="connsiteX0" fmla="*/ 410394 w 412078"/>
                <a:gd name="connsiteY0" fmla="*/ 88236 h 171253"/>
                <a:gd name="connsiteX1" fmla="*/ 206270 w 412078"/>
                <a:gd name="connsiteY1" fmla="*/ 174237 h 171253"/>
                <a:gd name="connsiteX2" fmla="*/ 2234 w 412078"/>
                <a:gd name="connsiteY2" fmla="*/ 88236 h 171253"/>
                <a:gd name="connsiteX3" fmla="*/ 206270 w 412078"/>
                <a:gd name="connsiteY3" fmla="*/ 2234 h 171253"/>
                <a:gd name="connsiteX4" fmla="*/ 410394 w 412078"/>
                <a:gd name="connsiteY4" fmla="*/ 88236 h 171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078" h="171253">
                  <a:moveTo>
                    <a:pt x="410394" y="88236"/>
                  </a:moveTo>
                  <a:lnTo>
                    <a:pt x="206270" y="174237"/>
                  </a:lnTo>
                  <a:lnTo>
                    <a:pt x="2234" y="88236"/>
                  </a:lnTo>
                  <a:lnTo>
                    <a:pt x="206270" y="2234"/>
                  </a:lnTo>
                  <a:lnTo>
                    <a:pt x="410394" y="88236"/>
                  </a:lnTo>
                  <a:close/>
                </a:path>
              </a:pathLst>
            </a:custGeom>
            <a:solidFill>
              <a:srgbClr val="0078D7"/>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99" name="Freeform: Shape 98">
              <a:extLst>
                <a:ext uri="{FF2B5EF4-FFF2-40B4-BE49-F238E27FC236}">
                  <a16:creationId xmlns:a16="http://schemas.microsoft.com/office/drawing/2014/main" id="{8BB532DD-A8A4-480D-A1FA-1F5E98F45D9C}"/>
                </a:ext>
              </a:extLst>
            </p:cNvPr>
            <p:cNvSpPr/>
            <p:nvPr/>
          </p:nvSpPr>
          <p:spPr>
            <a:xfrm>
              <a:off x="15397168" y="1730547"/>
              <a:ext cx="171710" cy="68684"/>
            </a:xfrm>
            <a:custGeom>
              <a:avLst/>
              <a:gdLst>
                <a:gd name="connsiteX0" fmla="*/ 121001 w 240825"/>
                <a:gd name="connsiteY0" fmla="*/ 52612 h 96330"/>
                <a:gd name="connsiteX1" fmla="*/ 2234 w 240825"/>
                <a:gd name="connsiteY1" fmla="*/ 2234 h 96330"/>
                <a:gd name="connsiteX2" fmla="*/ 2234 w 240825"/>
                <a:gd name="connsiteY2" fmla="*/ 35340 h 96330"/>
                <a:gd name="connsiteX3" fmla="*/ 118046 w 240825"/>
                <a:gd name="connsiteY3" fmla="*/ 95972 h 96330"/>
                <a:gd name="connsiteX4" fmla="*/ 238872 w 240825"/>
                <a:gd name="connsiteY4" fmla="*/ 35340 h 96330"/>
                <a:gd name="connsiteX5" fmla="*/ 238872 w 240825"/>
                <a:gd name="connsiteY5" fmla="*/ 4753 h 96330"/>
                <a:gd name="connsiteX6" fmla="*/ 121001 w 240825"/>
                <a:gd name="connsiteY6" fmla="*/ 52612 h 9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825" h="96330">
                  <a:moveTo>
                    <a:pt x="121001" y="52612"/>
                  </a:moveTo>
                  <a:lnTo>
                    <a:pt x="2234" y="2234"/>
                  </a:lnTo>
                  <a:lnTo>
                    <a:pt x="2234" y="35340"/>
                  </a:lnTo>
                  <a:cubicBezTo>
                    <a:pt x="2234" y="68804"/>
                    <a:pt x="53646" y="95972"/>
                    <a:pt x="118046" y="95972"/>
                  </a:cubicBezTo>
                  <a:cubicBezTo>
                    <a:pt x="182355" y="95972"/>
                    <a:pt x="238872" y="68804"/>
                    <a:pt x="238872" y="35340"/>
                  </a:cubicBezTo>
                  <a:lnTo>
                    <a:pt x="238872" y="4753"/>
                  </a:lnTo>
                  <a:lnTo>
                    <a:pt x="121001" y="52612"/>
                  </a:lnTo>
                  <a:close/>
                </a:path>
              </a:pathLst>
            </a:custGeom>
            <a:solidFill>
              <a:srgbClr val="0078D7"/>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22" name="Freeform: Shape 121">
              <a:extLst>
                <a:ext uri="{FF2B5EF4-FFF2-40B4-BE49-F238E27FC236}">
                  <a16:creationId xmlns:a16="http://schemas.microsoft.com/office/drawing/2014/main" id="{79BCAF60-2A60-479C-A0A6-57D5D572886E}"/>
                </a:ext>
              </a:extLst>
            </p:cNvPr>
            <p:cNvSpPr/>
            <p:nvPr/>
          </p:nvSpPr>
          <p:spPr>
            <a:xfrm>
              <a:off x="15566210" y="1781851"/>
              <a:ext cx="30526" cy="30526"/>
            </a:xfrm>
            <a:custGeom>
              <a:avLst/>
              <a:gdLst>
                <a:gd name="connsiteX0" fmla="*/ 23820 w 42813"/>
                <a:gd name="connsiteY0" fmla="*/ 45595 h 42813"/>
                <a:gd name="connsiteX1" fmla="*/ 45406 w 42813"/>
                <a:gd name="connsiteY1" fmla="*/ 23915 h 42813"/>
                <a:gd name="connsiteX2" fmla="*/ 23820 w 42813"/>
                <a:gd name="connsiteY2" fmla="*/ 2234 h 42813"/>
                <a:gd name="connsiteX3" fmla="*/ 2234 w 42813"/>
                <a:gd name="connsiteY3" fmla="*/ 23915 h 42813"/>
                <a:gd name="connsiteX4" fmla="*/ 23820 w 42813"/>
                <a:gd name="connsiteY4" fmla="*/ 45595 h 42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13" h="42813">
                  <a:moveTo>
                    <a:pt x="23820" y="45595"/>
                  </a:moveTo>
                  <a:cubicBezTo>
                    <a:pt x="35742" y="45595"/>
                    <a:pt x="45406" y="35888"/>
                    <a:pt x="45406" y="23915"/>
                  </a:cubicBezTo>
                  <a:cubicBezTo>
                    <a:pt x="45406" y="11941"/>
                    <a:pt x="35742" y="2234"/>
                    <a:pt x="23820" y="2234"/>
                  </a:cubicBezTo>
                  <a:cubicBezTo>
                    <a:pt x="11898" y="2234"/>
                    <a:pt x="2234" y="11941"/>
                    <a:pt x="2234" y="23915"/>
                  </a:cubicBezTo>
                  <a:cubicBezTo>
                    <a:pt x="2234" y="35888"/>
                    <a:pt x="11898" y="45595"/>
                    <a:pt x="23820" y="45595"/>
                  </a:cubicBezTo>
                  <a:close/>
                </a:path>
              </a:pathLst>
            </a:custGeom>
            <a:solidFill>
              <a:srgbClr val="0078D7"/>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23" name="Freeform: Shape 122">
              <a:extLst>
                <a:ext uri="{FF2B5EF4-FFF2-40B4-BE49-F238E27FC236}">
                  <a16:creationId xmlns:a16="http://schemas.microsoft.com/office/drawing/2014/main" id="{1A50E10D-8367-4D8D-B282-E97AE9FA6A67}"/>
                </a:ext>
              </a:extLst>
            </p:cNvPr>
            <p:cNvSpPr/>
            <p:nvPr/>
          </p:nvSpPr>
          <p:spPr>
            <a:xfrm>
              <a:off x="15576845" y="1797354"/>
              <a:ext cx="49605" cy="61053"/>
            </a:xfrm>
            <a:custGeom>
              <a:avLst/>
              <a:gdLst>
                <a:gd name="connsiteX0" fmla="*/ 16876 w 69571"/>
                <a:gd name="connsiteY0" fmla="*/ 9071 h 85626"/>
                <a:gd name="connsiteX1" fmla="*/ 39984 w 69571"/>
                <a:gd name="connsiteY1" fmla="*/ 40017 h 85626"/>
                <a:gd name="connsiteX2" fmla="*/ 67571 w 69571"/>
                <a:gd name="connsiteY2" fmla="*/ 52882 h 85626"/>
                <a:gd name="connsiteX3" fmla="*/ 27176 w 69571"/>
                <a:gd name="connsiteY3" fmla="*/ 83828 h 85626"/>
                <a:gd name="connsiteX4" fmla="*/ 2814 w 69571"/>
                <a:gd name="connsiteY4" fmla="*/ 45775 h 85626"/>
                <a:gd name="connsiteX5" fmla="*/ 10875 w 69571"/>
                <a:gd name="connsiteY5" fmla="*/ 2234 h 85626"/>
                <a:gd name="connsiteX6" fmla="*/ 16876 w 69571"/>
                <a:gd name="connsiteY6" fmla="*/ 9071 h 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571" h="85626">
                  <a:moveTo>
                    <a:pt x="16876" y="9071"/>
                  </a:moveTo>
                  <a:cubicBezTo>
                    <a:pt x="16876" y="9071"/>
                    <a:pt x="25833" y="31021"/>
                    <a:pt x="39984" y="40017"/>
                  </a:cubicBezTo>
                  <a:cubicBezTo>
                    <a:pt x="54136" y="49013"/>
                    <a:pt x="67571" y="52882"/>
                    <a:pt x="67571" y="52882"/>
                  </a:cubicBezTo>
                  <a:lnTo>
                    <a:pt x="27176" y="83828"/>
                  </a:lnTo>
                  <a:cubicBezTo>
                    <a:pt x="27176" y="83828"/>
                    <a:pt x="6038" y="77350"/>
                    <a:pt x="2814" y="45775"/>
                  </a:cubicBezTo>
                  <a:cubicBezTo>
                    <a:pt x="-411" y="14199"/>
                    <a:pt x="10875" y="2234"/>
                    <a:pt x="10875" y="2234"/>
                  </a:cubicBezTo>
                  <a:lnTo>
                    <a:pt x="16876" y="9071"/>
                  </a:lnTo>
                  <a:close/>
                </a:path>
              </a:pathLst>
            </a:custGeom>
            <a:solidFill>
              <a:srgbClr val="0078D7"/>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24" name="Freeform: Shape 123">
              <a:extLst>
                <a:ext uri="{FF2B5EF4-FFF2-40B4-BE49-F238E27FC236}">
                  <a16:creationId xmlns:a16="http://schemas.microsoft.com/office/drawing/2014/main" id="{9F7E426F-C1E5-441B-A28C-E15DFE5F0EB3}"/>
                </a:ext>
              </a:extLst>
            </p:cNvPr>
            <p:cNvSpPr/>
            <p:nvPr/>
          </p:nvSpPr>
          <p:spPr>
            <a:xfrm>
              <a:off x="15574832" y="1693135"/>
              <a:ext cx="15263" cy="95395"/>
            </a:xfrm>
            <a:custGeom>
              <a:avLst/>
              <a:gdLst>
                <a:gd name="connsiteX0" fmla="*/ 20865 w 21406"/>
                <a:gd name="connsiteY0" fmla="*/ 2234 h 133791"/>
                <a:gd name="connsiteX1" fmla="*/ 2234 w 21406"/>
                <a:gd name="connsiteY1" fmla="*/ 2234 h 133791"/>
                <a:gd name="connsiteX2" fmla="*/ 2234 w 21406"/>
                <a:gd name="connsiteY2" fmla="*/ 136364 h 133791"/>
                <a:gd name="connsiteX3" fmla="*/ 20865 w 21406"/>
                <a:gd name="connsiteY3" fmla="*/ 136364 h 133791"/>
                <a:gd name="connsiteX4" fmla="*/ 20865 w 21406"/>
                <a:gd name="connsiteY4" fmla="*/ 2234 h 13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06" h="133791">
                  <a:moveTo>
                    <a:pt x="20865" y="2234"/>
                  </a:moveTo>
                  <a:lnTo>
                    <a:pt x="2234" y="2234"/>
                  </a:lnTo>
                  <a:lnTo>
                    <a:pt x="2234" y="136364"/>
                  </a:lnTo>
                  <a:lnTo>
                    <a:pt x="20865" y="136364"/>
                  </a:lnTo>
                  <a:lnTo>
                    <a:pt x="20865" y="2234"/>
                  </a:lnTo>
                  <a:close/>
                </a:path>
              </a:pathLst>
            </a:custGeom>
            <a:solidFill>
              <a:srgbClr val="0078D7"/>
            </a:solidFill>
            <a:ln w="530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25" name="Group 124">
            <a:extLst>
              <a:ext uri="{FF2B5EF4-FFF2-40B4-BE49-F238E27FC236}">
                <a16:creationId xmlns:a16="http://schemas.microsoft.com/office/drawing/2014/main" id="{8EB44AE1-A119-40D3-8E17-097E5E2E1255}"/>
              </a:ext>
            </a:extLst>
          </p:cNvPr>
          <p:cNvGrpSpPr/>
          <p:nvPr/>
        </p:nvGrpSpPr>
        <p:grpSpPr>
          <a:xfrm>
            <a:off x="6504414" y="2022950"/>
            <a:ext cx="548640" cy="548640"/>
            <a:chOff x="15780673" y="3543100"/>
            <a:chExt cx="563716" cy="563716"/>
          </a:xfrm>
        </p:grpSpPr>
        <p:sp>
          <p:nvSpPr>
            <p:cNvPr id="126" name="Oval 125">
              <a:extLst>
                <a:ext uri="{FF2B5EF4-FFF2-40B4-BE49-F238E27FC236}">
                  <a16:creationId xmlns:a16="http://schemas.microsoft.com/office/drawing/2014/main" id="{D672D20C-F4B8-45E9-802A-892627B6CBB9}"/>
                </a:ext>
              </a:extLst>
            </p:cNvPr>
            <p:cNvSpPr/>
            <p:nvPr/>
          </p:nvSpPr>
          <p:spPr bwMode="auto">
            <a:xfrm>
              <a:off x="15780673"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27" name="Freeform: Shape 126">
              <a:extLst>
                <a:ext uri="{FF2B5EF4-FFF2-40B4-BE49-F238E27FC236}">
                  <a16:creationId xmlns:a16="http://schemas.microsoft.com/office/drawing/2014/main" id="{B2CF6666-0277-45A8-BEFB-948E12A0258B}"/>
                </a:ext>
              </a:extLst>
            </p:cNvPr>
            <p:cNvSpPr/>
            <p:nvPr/>
          </p:nvSpPr>
          <p:spPr>
            <a:xfrm>
              <a:off x="15922148" y="3684515"/>
              <a:ext cx="277093" cy="277093"/>
            </a:xfrm>
            <a:custGeom>
              <a:avLst/>
              <a:gdLst>
                <a:gd name="connsiteX0" fmla="*/ 322975 w 322092"/>
                <a:gd name="connsiteY0" fmla="*/ 882 h 322092"/>
                <a:gd name="connsiteX1" fmla="*/ 882 w 322092"/>
                <a:gd name="connsiteY1" fmla="*/ 882 h 322092"/>
                <a:gd name="connsiteX2" fmla="*/ 882 w 322092"/>
                <a:gd name="connsiteY2" fmla="*/ 322975 h 322092"/>
                <a:gd name="connsiteX3" fmla="*/ 322975 w 322092"/>
                <a:gd name="connsiteY3" fmla="*/ 322975 h 322092"/>
                <a:gd name="connsiteX4" fmla="*/ 322975 w 322092"/>
                <a:gd name="connsiteY4" fmla="*/ 882 h 322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092" h="322092">
                  <a:moveTo>
                    <a:pt x="322975" y="882"/>
                  </a:moveTo>
                  <a:lnTo>
                    <a:pt x="882" y="882"/>
                  </a:lnTo>
                  <a:lnTo>
                    <a:pt x="882" y="322975"/>
                  </a:lnTo>
                  <a:lnTo>
                    <a:pt x="322975" y="322975"/>
                  </a:lnTo>
                  <a:lnTo>
                    <a:pt x="322975" y="882"/>
                  </a:lnTo>
                  <a:close/>
                </a:path>
              </a:pathLst>
            </a:custGeom>
            <a:solidFill>
              <a:srgbClr val="0078D7"/>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28" name="Freeform: Shape 127">
              <a:extLst>
                <a:ext uri="{FF2B5EF4-FFF2-40B4-BE49-F238E27FC236}">
                  <a16:creationId xmlns:a16="http://schemas.microsoft.com/office/drawing/2014/main" id="{417F4DFB-F4A1-4826-937F-C5119BB91FD4}"/>
                </a:ext>
              </a:extLst>
            </p:cNvPr>
            <p:cNvSpPr/>
            <p:nvPr/>
          </p:nvSpPr>
          <p:spPr>
            <a:xfrm>
              <a:off x="15951821" y="3727923"/>
              <a:ext cx="219365" cy="178955"/>
            </a:xfrm>
            <a:custGeom>
              <a:avLst/>
              <a:gdLst>
                <a:gd name="connsiteX0" fmla="*/ 254673 w 254990"/>
                <a:gd name="connsiteY0" fmla="*/ 35315 h 208018"/>
                <a:gd name="connsiteX1" fmla="*/ 220296 w 254990"/>
                <a:gd name="connsiteY1" fmla="*/ 882 h 208018"/>
                <a:gd name="connsiteX2" fmla="*/ 81208 w 254990"/>
                <a:gd name="connsiteY2" fmla="*/ 139970 h 208018"/>
                <a:gd name="connsiteX3" fmla="*/ 35315 w 254990"/>
                <a:gd name="connsiteY3" fmla="*/ 94022 h 208018"/>
                <a:gd name="connsiteX4" fmla="*/ 882 w 254990"/>
                <a:gd name="connsiteY4" fmla="*/ 128455 h 208018"/>
                <a:gd name="connsiteX5" fmla="*/ 81151 w 254990"/>
                <a:gd name="connsiteY5" fmla="*/ 208668 h 208018"/>
                <a:gd name="connsiteX6" fmla="*/ 81264 w 254990"/>
                <a:gd name="connsiteY6" fmla="*/ 208555 h 208018"/>
                <a:gd name="connsiteX7" fmla="*/ 81321 w 254990"/>
                <a:gd name="connsiteY7" fmla="*/ 208668 h 208018"/>
                <a:gd name="connsiteX8" fmla="*/ 254673 w 254990"/>
                <a:gd name="connsiteY8" fmla="*/ 35315 h 2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990" h="208018">
                  <a:moveTo>
                    <a:pt x="254673" y="35315"/>
                  </a:moveTo>
                  <a:lnTo>
                    <a:pt x="220296" y="882"/>
                  </a:lnTo>
                  <a:lnTo>
                    <a:pt x="81208" y="139970"/>
                  </a:lnTo>
                  <a:lnTo>
                    <a:pt x="35315" y="94022"/>
                  </a:lnTo>
                  <a:lnTo>
                    <a:pt x="882" y="128455"/>
                  </a:lnTo>
                  <a:lnTo>
                    <a:pt x="81151" y="208668"/>
                  </a:lnTo>
                  <a:lnTo>
                    <a:pt x="81264" y="208555"/>
                  </a:lnTo>
                  <a:lnTo>
                    <a:pt x="81321" y="208668"/>
                  </a:lnTo>
                  <a:lnTo>
                    <a:pt x="254673" y="35315"/>
                  </a:lnTo>
                  <a:close/>
                </a:path>
              </a:pathLst>
            </a:custGeom>
            <a:solidFill>
              <a:srgbClr val="50E6FF"/>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29" name="Group 128">
            <a:extLst>
              <a:ext uri="{FF2B5EF4-FFF2-40B4-BE49-F238E27FC236}">
                <a16:creationId xmlns:a16="http://schemas.microsoft.com/office/drawing/2014/main" id="{BCE9C114-5C61-4BEC-B99E-8480F65BA7A3}"/>
              </a:ext>
            </a:extLst>
          </p:cNvPr>
          <p:cNvGrpSpPr/>
          <p:nvPr/>
        </p:nvGrpSpPr>
        <p:grpSpPr>
          <a:xfrm>
            <a:off x="6504414" y="2840734"/>
            <a:ext cx="548640" cy="548640"/>
            <a:chOff x="18065849" y="4613665"/>
            <a:chExt cx="563716" cy="563716"/>
          </a:xfrm>
        </p:grpSpPr>
        <p:sp>
          <p:nvSpPr>
            <p:cNvPr id="130" name="Oval 129">
              <a:extLst>
                <a:ext uri="{FF2B5EF4-FFF2-40B4-BE49-F238E27FC236}">
                  <a16:creationId xmlns:a16="http://schemas.microsoft.com/office/drawing/2014/main" id="{36BE831B-DF77-4583-B32C-B174B4315A96}"/>
                </a:ext>
              </a:extLst>
            </p:cNvPr>
            <p:cNvSpPr/>
            <p:nvPr/>
          </p:nvSpPr>
          <p:spPr bwMode="auto">
            <a:xfrm>
              <a:off x="18065849" y="4613665"/>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31" name="Freeform: Shape 130">
              <a:extLst>
                <a:ext uri="{FF2B5EF4-FFF2-40B4-BE49-F238E27FC236}">
                  <a16:creationId xmlns:a16="http://schemas.microsoft.com/office/drawing/2014/main" id="{A0E7A8E5-A31F-4486-9E75-3A1DDA3908FD}"/>
                </a:ext>
              </a:extLst>
            </p:cNvPr>
            <p:cNvSpPr/>
            <p:nvPr/>
          </p:nvSpPr>
          <p:spPr>
            <a:xfrm>
              <a:off x="18173851" y="4721668"/>
              <a:ext cx="344795" cy="344793"/>
            </a:xfrm>
            <a:custGeom>
              <a:avLst/>
              <a:gdLst>
                <a:gd name="connsiteX0" fmla="*/ 499635 w 498751"/>
                <a:gd name="connsiteY0" fmla="*/ 277035 h 498751"/>
                <a:gd name="connsiteX1" fmla="*/ 499635 w 498751"/>
                <a:gd name="connsiteY1" fmla="*/ 224623 h 498751"/>
                <a:gd name="connsiteX2" fmla="*/ 445560 w 498751"/>
                <a:gd name="connsiteY2" fmla="*/ 224623 h 498751"/>
                <a:gd name="connsiteX3" fmla="*/ 407060 w 498751"/>
                <a:gd name="connsiteY3" fmla="*/ 131698 h 498751"/>
                <a:gd name="connsiteX4" fmla="*/ 445298 w 498751"/>
                <a:gd name="connsiteY4" fmla="*/ 93460 h 498751"/>
                <a:gd name="connsiteX5" fmla="*/ 408285 w 498751"/>
                <a:gd name="connsiteY5" fmla="*/ 56448 h 498751"/>
                <a:gd name="connsiteX6" fmla="*/ 370048 w 498751"/>
                <a:gd name="connsiteY6" fmla="*/ 94686 h 498751"/>
                <a:gd name="connsiteX7" fmla="*/ 277123 w 498751"/>
                <a:gd name="connsiteY7" fmla="*/ 56186 h 498751"/>
                <a:gd name="connsiteX8" fmla="*/ 277123 w 498751"/>
                <a:gd name="connsiteY8" fmla="*/ 2111 h 498751"/>
                <a:gd name="connsiteX9" fmla="*/ 224710 w 498751"/>
                <a:gd name="connsiteY9" fmla="*/ 2111 h 498751"/>
                <a:gd name="connsiteX10" fmla="*/ 224710 w 498751"/>
                <a:gd name="connsiteY10" fmla="*/ 56186 h 498751"/>
                <a:gd name="connsiteX11" fmla="*/ 131785 w 498751"/>
                <a:gd name="connsiteY11" fmla="*/ 94686 h 498751"/>
                <a:gd name="connsiteX12" fmla="*/ 93548 w 498751"/>
                <a:gd name="connsiteY12" fmla="*/ 56448 h 498751"/>
                <a:gd name="connsiteX13" fmla="*/ 56536 w 498751"/>
                <a:gd name="connsiteY13" fmla="*/ 93460 h 498751"/>
                <a:gd name="connsiteX14" fmla="*/ 94773 w 498751"/>
                <a:gd name="connsiteY14" fmla="*/ 131698 h 498751"/>
                <a:gd name="connsiteX15" fmla="*/ 56273 w 498751"/>
                <a:gd name="connsiteY15" fmla="*/ 224623 h 498751"/>
                <a:gd name="connsiteX16" fmla="*/ 2111 w 498751"/>
                <a:gd name="connsiteY16" fmla="*/ 224623 h 498751"/>
                <a:gd name="connsiteX17" fmla="*/ 2111 w 498751"/>
                <a:gd name="connsiteY17" fmla="*/ 277035 h 498751"/>
                <a:gd name="connsiteX18" fmla="*/ 56186 w 498751"/>
                <a:gd name="connsiteY18" fmla="*/ 277035 h 498751"/>
                <a:gd name="connsiteX19" fmla="*/ 112010 w 498751"/>
                <a:gd name="connsiteY19" fmla="*/ 389735 h 498751"/>
                <a:gd name="connsiteX20" fmla="*/ 224710 w 498751"/>
                <a:gd name="connsiteY20" fmla="*/ 445560 h 498751"/>
                <a:gd name="connsiteX21" fmla="*/ 224710 w 498751"/>
                <a:gd name="connsiteY21" fmla="*/ 499635 h 498751"/>
                <a:gd name="connsiteX22" fmla="*/ 277123 w 498751"/>
                <a:gd name="connsiteY22" fmla="*/ 499635 h 498751"/>
                <a:gd name="connsiteX23" fmla="*/ 277123 w 498751"/>
                <a:gd name="connsiteY23" fmla="*/ 445560 h 498751"/>
                <a:gd name="connsiteX24" fmla="*/ 370048 w 498751"/>
                <a:gd name="connsiteY24" fmla="*/ 407060 h 498751"/>
                <a:gd name="connsiteX25" fmla="*/ 408285 w 498751"/>
                <a:gd name="connsiteY25" fmla="*/ 445298 h 498751"/>
                <a:gd name="connsiteX26" fmla="*/ 445298 w 498751"/>
                <a:gd name="connsiteY26" fmla="*/ 408285 h 498751"/>
                <a:gd name="connsiteX27" fmla="*/ 407060 w 498751"/>
                <a:gd name="connsiteY27" fmla="*/ 370048 h 498751"/>
                <a:gd name="connsiteX28" fmla="*/ 445560 w 498751"/>
                <a:gd name="connsiteY28" fmla="*/ 277123 h 498751"/>
                <a:gd name="connsiteX29" fmla="*/ 499635 w 498751"/>
                <a:gd name="connsiteY29" fmla="*/ 277123 h 498751"/>
                <a:gd name="connsiteX30" fmla="*/ 499635 w 498751"/>
                <a:gd name="connsiteY30" fmla="*/ 277035 h 498751"/>
                <a:gd name="connsiteX31" fmla="*/ 106848 w 498751"/>
                <a:gd name="connsiteY31" fmla="*/ 250873 h 498751"/>
                <a:gd name="connsiteX32" fmla="*/ 139573 w 498751"/>
                <a:gd name="connsiteY32" fmla="*/ 159523 h 498751"/>
                <a:gd name="connsiteX33" fmla="*/ 222786 w 498751"/>
                <a:gd name="connsiteY33" fmla="*/ 109648 h 498751"/>
                <a:gd name="connsiteX34" fmla="*/ 318773 w 498751"/>
                <a:gd name="connsiteY34" fmla="*/ 123910 h 498751"/>
                <a:gd name="connsiteX35" fmla="*/ 383960 w 498751"/>
                <a:gd name="connsiteY35" fmla="*/ 195835 h 498751"/>
                <a:gd name="connsiteX36" fmla="*/ 388685 w 498751"/>
                <a:gd name="connsiteY36" fmla="*/ 292785 h 498751"/>
                <a:gd name="connsiteX37" fmla="*/ 330848 w 498751"/>
                <a:gd name="connsiteY37" fmla="*/ 370748 h 498751"/>
                <a:gd name="connsiteX38" fmla="*/ 236698 w 498751"/>
                <a:gd name="connsiteY38" fmla="*/ 394285 h 498751"/>
                <a:gd name="connsiteX39" fmla="*/ 148936 w 498751"/>
                <a:gd name="connsiteY39" fmla="*/ 352810 h 498751"/>
                <a:gd name="connsiteX40" fmla="*/ 117610 w 498751"/>
                <a:gd name="connsiteY40" fmla="*/ 306085 h 498751"/>
                <a:gd name="connsiteX41" fmla="*/ 106848 w 498751"/>
                <a:gd name="connsiteY41" fmla="*/ 250873 h 49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98751" h="498751">
                  <a:moveTo>
                    <a:pt x="499635" y="277035"/>
                  </a:moveTo>
                  <a:lnTo>
                    <a:pt x="499635" y="224623"/>
                  </a:lnTo>
                  <a:lnTo>
                    <a:pt x="445560" y="224623"/>
                  </a:lnTo>
                  <a:cubicBezTo>
                    <a:pt x="441098" y="190848"/>
                    <a:pt x="427798" y="158823"/>
                    <a:pt x="407060" y="131698"/>
                  </a:cubicBezTo>
                  <a:lnTo>
                    <a:pt x="445298" y="93460"/>
                  </a:lnTo>
                  <a:lnTo>
                    <a:pt x="408285" y="56448"/>
                  </a:lnTo>
                  <a:lnTo>
                    <a:pt x="370048" y="94686"/>
                  </a:lnTo>
                  <a:cubicBezTo>
                    <a:pt x="342923" y="73948"/>
                    <a:pt x="310898" y="60648"/>
                    <a:pt x="277123" y="56186"/>
                  </a:cubicBezTo>
                  <a:lnTo>
                    <a:pt x="277123" y="2111"/>
                  </a:lnTo>
                  <a:lnTo>
                    <a:pt x="224710" y="2111"/>
                  </a:lnTo>
                  <a:lnTo>
                    <a:pt x="224710" y="56186"/>
                  </a:lnTo>
                  <a:cubicBezTo>
                    <a:pt x="190935" y="60648"/>
                    <a:pt x="158911" y="73948"/>
                    <a:pt x="131785" y="94686"/>
                  </a:cubicBezTo>
                  <a:lnTo>
                    <a:pt x="93548" y="56448"/>
                  </a:lnTo>
                  <a:lnTo>
                    <a:pt x="56536" y="93460"/>
                  </a:lnTo>
                  <a:lnTo>
                    <a:pt x="94773" y="131698"/>
                  </a:lnTo>
                  <a:cubicBezTo>
                    <a:pt x="74036" y="158823"/>
                    <a:pt x="60736" y="190848"/>
                    <a:pt x="56273" y="224623"/>
                  </a:cubicBezTo>
                  <a:lnTo>
                    <a:pt x="2111" y="224623"/>
                  </a:lnTo>
                  <a:lnTo>
                    <a:pt x="2111" y="277035"/>
                  </a:lnTo>
                  <a:lnTo>
                    <a:pt x="56186" y="277035"/>
                  </a:lnTo>
                  <a:cubicBezTo>
                    <a:pt x="61961" y="319648"/>
                    <a:pt x="81561" y="359285"/>
                    <a:pt x="112010" y="389735"/>
                  </a:cubicBezTo>
                  <a:cubicBezTo>
                    <a:pt x="142461" y="420185"/>
                    <a:pt x="182011" y="439785"/>
                    <a:pt x="224710" y="445560"/>
                  </a:cubicBezTo>
                  <a:lnTo>
                    <a:pt x="224710" y="499635"/>
                  </a:lnTo>
                  <a:lnTo>
                    <a:pt x="277123" y="499635"/>
                  </a:lnTo>
                  <a:lnTo>
                    <a:pt x="277123" y="445560"/>
                  </a:lnTo>
                  <a:cubicBezTo>
                    <a:pt x="310898" y="441098"/>
                    <a:pt x="342923" y="427798"/>
                    <a:pt x="370048" y="407060"/>
                  </a:cubicBezTo>
                  <a:lnTo>
                    <a:pt x="408285" y="445298"/>
                  </a:lnTo>
                  <a:lnTo>
                    <a:pt x="445298" y="408285"/>
                  </a:lnTo>
                  <a:lnTo>
                    <a:pt x="407060" y="370048"/>
                  </a:lnTo>
                  <a:cubicBezTo>
                    <a:pt x="427798" y="342923"/>
                    <a:pt x="441098" y="310898"/>
                    <a:pt x="445560" y="277123"/>
                  </a:cubicBezTo>
                  <a:lnTo>
                    <a:pt x="499635" y="277123"/>
                  </a:lnTo>
                  <a:lnTo>
                    <a:pt x="499635" y="277035"/>
                  </a:lnTo>
                  <a:close/>
                  <a:moveTo>
                    <a:pt x="106848" y="250873"/>
                  </a:moveTo>
                  <a:cubicBezTo>
                    <a:pt x="106848" y="217535"/>
                    <a:pt x="118398" y="185248"/>
                    <a:pt x="139573" y="159523"/>
                  </a:cubicBezTo>
                  <a:cubicBezTo>
                    <a:pt x="160748" y="133798"/>
                    <a:pt x="190148" y="116123"/>
                    <a:pt x="222786" y="109648"/>
                  </a:cubicBezTo>
                  <a:cubicBezTo>
                    <a:pt x="255423" y="103173"/>
                    <a:pt x="289373" y="108161"/>
                    <a:pt x="318773" y="123910"/>
                  </a:cubicBezTo>
                  <a:cubicBezTo>
                    <a:pt x="348173" y="139573"/>
                    <a:pt x="371185" y="165035"/>
                    <a:pt x="383960" y="195835"/>
                  </a:cubicBezTo>
                  <a:cubicBezTo>
                    <a:pt x="396735" y="226635"/>
                    <a:pt x="398397" y="260848"/>
                    <a:pt x="388685" y="292785"/>
                  </a:cubicBezTo>
                  <a:cubicBezTo>
                    <a:pt x="378973" y="324635"/>
                    <a:pt x="358585" y="352197"/>
                    <a:pt x="330848" y="370748"/>
                  </a:cubicBezTo>
                  <a:cubicBezTo>
                    <a:pt x="303110" y="389298"/>
                    <a:pt x="269860" y="397610"/>
                    <a:pt x="236698" y="394285"/>
                  </a:cubicBezTo>
                  <a:cubicBezTo>
                    <a:pt x="203535" y="391048"/>
                    <a:pt x="172560" y="376347"/>
                    <a:pt x="148936" y="352810"/>
                  </a:cubicBezTo>
                  <a:cubicBezTo>
                    <a:pt x="135548" y="339510"/>
                    <a:pt x="124873" y="323585"/>
                    <a:pt x="117610" y="306085"/>
                  </a:cubicBezTo>
                  <a:cubicBezTo>
                    <a:pt x="110523" y="288498"/>
                    <a:pt x="106761" y="269773"/>
                    <a:pt x="106848" y="250873"/>
                  </a:cubicBezTo>
                  <a:close/>
                </a:path>
              </a:pathLst>
            </a:custGeom>
            <a:solidFill>
              <a:srgbClr val="50E6FF"/>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32" name="Freeform: Shape 131">
              <a:extLst>
                <a:ext uri="{FF2B5EF4-FFF2-40B4-BE49-F238E27FC236}">
                  <a16:creationId xmlns:a16="http://schemas.microsoft.com/office/drawing/2014/main" id="{57C0E3E3-0258-409F-8AE3-30F1E47B4EFF}"/>
                </a:ext>
              </a:extLst>
            </p:cNvPr>
            <p:cNvSpPr/>
            <p:nvPr/>
          </p:nvSpPr>
          <p:spPr>
            <a:xfrm>
              <a:off x="18183893" y="4815021"/>
              <a:ext cx="240638" cy="240637"/>
            </a:xfrm>
            <a:custGeom>
              <a:avLst/>
              <a:gdLst>
                <a:gd name="connsiteX0" fmla="*/ 286398 w 348086"/>
                <a:gd name="connsiteY0" fmla="*/ 124333 h 348086"/>
                <a:gd name="connsiteX1" fmla="*/ 226548 w 348086"/>
                <a:gd name="connsiteY1" fmla="*/ 64483 h 348086"/>
                <a:gd name="connsiteX2" fmla="*/ 280448 w 348086"/>
                <a:gd name="connsiteY2" fmla="*/ 10583 h 348086"/>
                <a:gd name="connsiteX3" fmla="*/ 216923 w 348086"/>
                <a:gd name="connsiteY3" fmla="*/ 4108 h 348086"/>
                <a:gd name="connsiteX4" fmla="*/ 160310 w 348086"/>
                <a:gd name="connsiteY4" fmla="*/ 33683 h 348086"/>
                <a:gd name="connsiteX5" fmla="*/ 129335 w 348086"/>
                <a:gd name="connsiteY5" fmla="*/ 89508 h 348086"/>
                <a:gd name="connsiteX6" fmla="*/ 134235 w 348086"/>
                <a:gd name="connsiteY6" fmla="*/ 153121 h 348086"/>
                <a:gd name="connsiteX7" fmla="*/ 15236 w 348086"/>
                <a:gd name="connsiteY7" fmla="*/ 272121 h 348086"/>
                <a:gd name="connsiteX8" fmla="*/ 2111 w 348086"/>
                <a:gd name="connsiteY8" fmla="*/ 303883 h 348086"/>
                <a:gd name="connsiteX9" fmla="*/ 15236 w 348086"/>
                <a:gd name="connsiteY9" fmla="*/ 335645 h 348086"/>
                <a:gd name="connsiteX10" fmla="*/ 46998 w 348086"/>
                <a:gd name="connsiteY10" fmla="*/ 348770 h 348086"/>
                <a:gd name="connsiteX11" fmla="*/ 78760 w 348086"/>
                <a:gd name="connsiteY11" fmla="*/ 335645 h 348086"/>
                <a:gd name="connsiteX12" fmla="*/ 197760 w 348086"/>
                <a:gd name="connsiteY12" fmla="*/ 216645 h 348086"/>
                <a:gd name="connsiteX13" fmla="*/ 261373 w 348086"/>
                <a:gd name="connsiteY13" fmla="*/ 221546 h 348086"/>
                <a:gd name="connsiteX14" fmla="*/ 317198 w 348086"/>
                <a:gd name="connsiteY14" fmla="*/ 190571 h 348086"/>
                <a:gd name="connsiteX15" fmla="*/ 346773 w 348086"/>
                <a:gd name="connsiteY15" fmla="*/ 134045 h 348086"/>
                <a:gd name="connsiteX16" fmla="*/ 340298 w 348086"/>
                <a:gd name="connsiteY16" fmla="*/ 70521 h 348086"/>
                <a:gd name="connsiteX17" fmla="*/ 286398 w 348086"/>
                <a:gd name="connsiteY17" fmla="*/ 124333 h 348086"/>
                <a:gd name="connsiteX18" fmla="*/ 63011 w 348086"/>
                <a:gd name="connsiteY18" fmla="*/ 319633 h 348086"/>
                <a:gd name="connsiteX19" fmla="*/ 51548 w 348086"/>
                <a:gd name="connsiteY19" fmla="*/ 325758 h 348086"/>
                <a:gd name="connsiteX20" fmla="*/ 38598 w 348086"/>
                <a:gd name="connsiteY20" fmla="*/ 324445 h 348086"/>
                <a:gd name="connsiteX21" fmla="*/ 28536 w 348086"/>
                <a:gd name="connsiteY21" fmla="*/ 316220 h 348086"/>
                <a:gd name="connsiteX22" fmla="*/ 24773 w 348086"/>
                <a:gd name="connsiteY22" fmla="*/ 303795 h 348086"/>
                <a:gd name="connsiteX23" fmla="*/ 28536 w 348086"/>
                <a:gd name="connsiteY23" fmla="*/ 291371 h 348086"/>
                <a:gd name="connsiteX24" fmla="*/ 38598 w 348086"/>
                <a:gd name="connsiteY24" fmla="*/ 283146 h 348086"/>
                <a:gd name="connsiteX25" fmla="*/ 51548 w 348086"/>
                <a:gd name="connsiteY25" fmla="*/ 281833 h 348086"/>
                <a:gd name="connsiteX26" fmla="*/ 63011 w 348086"/>
                <a:gd name="connsiteY26" fmla="*/ 287958 h 348086"/>
                <a:gd name="connsiteX27" fmla="*/ 69573 w 348086"/>
                <a:gd name="connsiteY27" fmla="*/ 303795 h 348086"/>
                <a:gd name="connsiteX28" fmla="*/ 63011 w 348086"/>
                <a:gd name="connsiteY28" fmla="*/ 319633 h 34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086" h="348086">
                  <a:moveTo>
                    <a:pt x="286398" y="124333"/>
                  </a:moveTo>
                  <a:lnTo>
                    <a:pt x="226548" y="64483"/>
                  </a:lnTo>
                  <a:lnTo>
                    <a:pt x="280448" y="10583"/>
                  </a:lnTo>
                  <a:cubicBezTo>
                    <a:pt x="260410" y="2271"/>
                    <a:pt x="238273" y="-4"/>
                    <a:pt x="216923" y="4108"/>
                  </a:cubicBezTo>
                  <a:cubicBezTo>
                    <a:pt x="195573" y="8221"/>
                    <a:pt x="175885" y="18458"/>
                    <a:pt x="160310" y="33683"/>
                  </a:cubicBezTo>
                  <a:cubicBezTo>
                    <a:pt x="144735" y="48821"/>
                    <a:pt x="133973" y="68246"/>
                    <a:pt x="129335" y="89508"/>
                  </a:cubicBezTo>
                  <a:cubicBezTo>
                    <a:pt x="124698" y="110771"/>
                    <a:pt x="126448" y="132908"/>
                    <a:pt x="134235" y="153121"/>
                  </a:cubicBezTo>
                  <a:lnTo>
                    <a:pt x="15236" y="272121"/>
                  </a:lnTo>
                  <a:cubicBezTo>
                    <a:pt x="6836" y="280520"/>
                    <a:pt x="2111" y="291983"/>
                    <a:pt x="2111" y="303883"/>
                  </a:cubicBezTo>
                  <a:cubicBezTo>
                    <a:pt x="2111" y="315783"/>
                    <a:pt x="6836" y="327158"/>
                    <a:pt x="15236" y="335645"/>
                  </a:cubicBezTo>
                  <a:cubicBezTo>
                    <a:pt x="23636" y="344046"/>
                    <a:pt x="35098" y="348770"/>
                    <a:pt x="46998" y="348770"/>
                  </a:cubicBezTo>
                  <a:cubicBezTo>
                    <a:pt x="58898" y="348770"/>
                    <a:pt x="70273" y="344046"/>
                    <a:pt x="78760" y="335645"/>
                  </a:cubicBezTo>
                  <a:lnTo>
                    <a:pt x="197760" y="216645"/>
                  </a:lnTo>
                  <a:cubicBezTo>
                    <a:pt x="218060" y="224520"/>
                    <a:pt x="240110" y="226183"/>
                    <a:pt x="261373" y="221546"/>
                  </a:cubicBezTo>
                  <a:cubicBezTo>
                    <a:pt x="282635" y="216908"/>
                    <a:pt x="301973" y="206146"/>
                    <a:pt x="317198" y="190571"/>
                  </a:cubicBezTo>
                  <a:cubicBezTo>
                    <a:pt x="332335" y="174996"/>
                    <a:pt x="342660" y="155308"/>
                    <a:pt x="346773" y="134045"/>
                  </a:cubicBezTo>
                  <a:cubicBezTo>
                    <a:pt x="350885" y="112696"/>
                    <a:pt x="348610" y="90646"/>
                    <a:pt x="340298" y="70521"/>
                  </a:cubicBezTo>
                  <a:lnTo>
                    <a:pt x="286398" y="124333"/>
                  </a:lnTo>
                  <a:close/>
                  <a:moveTo>
                    <a:pt x="63011" y="319633"/>
                  </a:moveTo>
                  <a:cubicBezTo>
                    <a:pt x="59861" y="322783"/>
                    <a:pt x="55835" y="324883"/>
                    <a:pt x="51548" y="325758"/>
                  </a:cubicBezTo>
                  <a:cubicBezTo>
                    <a:pt x="47173" y="326633"/>
                    <a:pt x="42710" y="326196"/>
                    <a:pt x="38598" y="324445"/>
                  </a:cubicBezTo>
                  <a:cubicBezTo>
                    <a:pt x="34486" y="322783"/>
                    <a:pt x="30986" y="319896"/>
                    <a:pt x="28536" y="316220"/>
                  </a:cubicBezTo>
                  <a:cubicBezTo>
                    <a:pt x="26086" y="312545"/>
                    <a:pt x="24773" y="308170"/>
                    <a:pt x="24773" y="303795"/>
                  </a:cubicBezTo>
                  <a:cubicBezTo>
                    <a:pt x="24773" y="299333"/>
                    <a:pt x="26086" y="295045"/>
                    <a:pt x="28536" y="291371"/>
                  </a:cubicBezTo>
                  <a:cubicBezTo>
                    <a:pt x="30986" y="287696"/>
                    <a:pt x="34486" y="284808"/>
                    <a:pt x="38598" y="283146"/>
                  </a:cubicBezTo>
                  <a:cubicBezTo>
                    <a:pt x="42710" y="281483"/>
                    <a:pt x="47173" y="281046"/>
                    <a:pt x="51548" y="281833"/>
                  </a:cubicBezTo>
                  <a:cubicBezTo>
                    <a:pt x="55923" y="282708"/>
                    <a:pt x="59861" y="284808"/>
                    <a:pt x="63011" y="287958"/>
                  </a:cubicBezTo>
                  <a:cubicBezTo>
                    <a:pt x="67211" y="292158"/>
                    <a:pt x="69573" y="297846"/>
                    <a:pt x="69573" y="303795"/>
                  </a:cubicBezTo>
                  <a:cubicBezTo>
                    <a:pt x="69573" y="309746"/>
                    <a:pt x="67211" y="315433"/>
                    <a:pt x="63011" y="319633"/>
                  </a:cubicBezTo>
                  <a:close/>
                </a:path>
              </a:pathLst>
            </a:custGeom>
            <a:solidFill>
              <a:srgbClr val="0078D4"/>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33" name="Group 132">
            <a:extLst>
              <a:ext uri="{FF2B5EF4-FFF2-40B4-BE49-F238E27FC236}">
                <a16:creationId xmlns:a16="http://schemas.microsoft.com/office/drawing/2014/main" id="{05315052-0180-419B-B4E3-2308D3B5E81C}"/>
              </a:ext>
            </a:extLst>
          </p:cNvPr>
          <p:cNvGrpSpPr/>
          <p:nvPr/>
        </p:nvGrpSpPr>
        <p:grpSpPr>
          <a:xfrm>
            <a:off x="6493344" y="1237837"/>
            <a:ext cx="548640" cy="548640"/>
            <a:chOff x="20303752" y="3543100"/>
            <a:chExt cx="563716" cy="563716"/>
          </a:xfrm>
        </p:grpSpPr>
        <p:sp>
          <p:nvSpPr>
            <p:cNvPr id="134" name="Oval 133">
              <a:extLst>
                <a:ext uri="{FF2B5EF4-FFF2-40B4-BE49-F238E27FC236}">
                  <a16:creationId xmlns:a16="http://schemas.microsoft.com/office/drawing/2014/main" id="{468862BF-C462-4692-B55F-538400A9B00F}"/>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35" name="Freeform: Shape 134">
              <a:extLst>
                <a:ext uri="{FF2B5EF4-FFF2-40B4-BE49-F238E27FC236}">
                  <a16:creationId xmlns:a16="http://schemas.microsoft.com/office/drawing/2014/main" id="{6EA76351-D696-46DA-AC63-1253194E0B69}"/>
                </a:ext>
              </a:extLst>
            </p:cNvPr>
            <p:cNvSpPr/>
            <p:nvPr/>
          </p:nvSpPr>
          <p:spPr>
            <a:xfrm>
              <a:off x="20456036" y="3637091"/>
              <a:ext cx="259419" cy="376969"/>
            </a:xfrm>
            <a:custGeom>
              <a:avLst/>
              <a:gdLst>
                <a:gd name="connsiteX0" fmla="*/ 148908 w 298703"/>
                <a:gd name="connsiteY0" fmla="*/ 1696 h 434054"/>
                <a:gd name="connsiteX1" fmla="*/ 1696 w 298703"/>
                <a:gd name="connsiteY1" fmla="*/ 57014 h 434054"/>
                <a:gd name="connsiteX2" fmla="*/ 1696 w 298703"/>
                <a:gd name="connsiteY2" fmla="*/ 317356 h 434054"/>
                <a:gd name="connsiteX3" fmla="*/ 148228 w 298703"/>
                <a:gd name="connsiteY3" fmla="*/ 432903 h 434054"/>
                <a:gd name="connsiteX4" fmla="*/ 297178 w 298703"/>
                <a:gd name="connsiteY4" fmla="*/ 317733 h 434054"/>
                <a:gd name="connsiteX5" fmla="*/ 297178 w 298703"/>
                <a:gd name="connsiteY5" fmla="*/ 57014 h 434054"/>
                <a:gd name="connsiteX6" fmla="*/ 149890 w 298703"/>
                <a:gd name="connsiteY6" fmla="*/ 1696 h 434054"/>
                <a:gd name="connsiteX7" fmla="*/ 148908 w 298703"/>
                <a:gd name="connsiteY7" fmla="*/ 1696 h 43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703" h="434054">
                  <a:moveTo>
                    <a:pt x="148908" y="1696"/>
                  </a:moveTo>
                  <a:cubicBezTo>
                    <a:pt x="103641" y="27844"/>
                    <a:pt x="54218" y="46585"/>
                    <a:pt x="1696" y="57014"/>
                  </a:cubicBezTo>
                  <a:lnTo>
                    <a:pt x="1696" y="317356"/>
                  </a:lnTo>
                  <a:lnTo>
                    <a:pt x="148228" y="432903"/>
                  </a:lnTo>
                  <a:lnTo>
                    <a:pt x="297178" y="317733"/>
                  </a:lnTo>
                  <a:lnTo>
                    <a:pt x="297178" y="57014"/>
                  </a:lnTo>
                  <a:cubicBezTo>
                    <a:pt x="244958" y="46585"/>
                    <a:pt x="195157" y="27844"/>
                    <a:pt x="149890" y="1696"/>
                  </a:cubicBezTo>
                  <a:lnTo>
                    <a:pt x="148908" y="1696"/>
                  </a:lnTo>
                  <a:close/>
                </a:path>
              </a:pathLst>
            </a:custGeom>
            <a:solidFill>
              <a:srgbClr val="0078D4"/>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36" name="Freeform: Shape 135">
              <a:extLst>
                <a:ext uri="{FF2B5EF4-FFF2-40B4-BE49-F238E27FC236}">
                  <a16:creationId xmlns:a16="http://schemas.microsoft.com/office/drawing/2014/main" id="{DE965579-BF87-4467-BD12-BB01A85E18CD}"/>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37" name="Group 136">
            <a:extLst>
              <a:ext uri="{FF2B5EF4-FFF2-40B4-BE49-F238E27FC236}">
                <a16:creationId xmlns:a16="http://schemas.microsoft.com/office/drawing/2014/main" id="{494A0162-2A53-4915-AD4B-9628F3D16F94}"/>
              </a:ext>
            </a:extLst>
          </p:cNvPr>
          <p:cNvGrpSpPr/>
          <p:nvPr/>
        </p:nvGrpSpPr>
        <p:grpSpPr>
          <a:xfrm>
            <a:off x="6498919" y="3599945"/>
            <a:ext cx="548640" cy="548640"/>
            <a:chOff x="20927355" y="1393672"/>
            <a:chExt cx="563716" cy="563716"/>
          </a:xfrm>
        </p:grpSpPr>
        <p:sp>
          <p:nvSpPr>
            <p:cNvPr id="138" name="Oval 137">
              <a:extLst>
                <a:ext uri="{FF2B5EF4-FFF2-40B4-BE49-F238E27FC236}">
                  <a16:creationId xmlns:a16="http://schemas.microsoft.com/office/drawing/2014/main" id="{89F74B7A-DB41-49C7-9FB7-CDADB4F36CEF}"/>
                </a:ext>
              </a:extLst>
            </p:cNvPr>
            <p:cNvSpPr/>
            <p:nvPr/>
          </p:nvSpPr>
          <p:spPr bwMode="auto">
            <a:xfrm>
              <a:off x="20927355"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39" name="Freeform: Shape 138">
              <a:extLst>
                <a:ext uri="{FF2B5EF4-FFF2-40B4-BE49-F238E27FC236}">
                  <a16:creationId xmlns:a16="http://schemas.microsoft.com/office/drawing/2014/main" id="{9E78628D-0E22-401C-8E23-948144CC3AC6}"/>
                </a:ext>
              </a:extLst>
            </p:cNvPr>
            <p:cNvSpPr/>
            <p:nvPr/>
          </p:nvSpPr>
          <p:spPr>
            <a:xfrm>
              <a:off x="21108626" y="1513072"/>
              <a:ext cx="199916" cy="321898"/>
            </a:xfrm>
            <a:custGeom>
              <a:avLst/>
              <a:gdLst>
                <a:gd name="connsiteX0" fmla="*/ 275388 w 275368"/>
                <a:gd name="connsiteY0" fmla="*/ 138550 h 443388"/>
                <a:gd name="connsiteX1" fmla="*/ 138551 w 275368"/>
                <a:gd name="connsiteY1" fmla="*/ 1714 h 443388"/>
                <a:gd name="connsiteX2" fmla="*/ 3599 w 275368"/>
                <a:gd name="connsiteY2" fmla="*/ 116084 h 443388"/>
                <a:gd name="connsiteX3" fmla="*/ 59607 w 275368"/>
                <a:gd name="connsiteY3" fmla="*/ 116084 h 443388"/>
                <a:gd name="connsiteX4" fmla="*/ 80580 w 275368"/>
                <a:gd name="connsiteY4" fmla="*/ 80579 h 443388"/>
                <a:gd name="connsiteX5" fmla="*/ 138472 w 275368"/>
                <a:gd name="connsiteY5" fmla="*/ 56464 h 443388"/>
                <a:gd name="connsiteX6" fmla="*/ 196365 w 275368"/>
                <a:gd name="connsiteY6" fmla="*/ 80579 h 443388"/>
                <a:gd name="connsiteX7" fmla="*/ 220480 w 275368"/>
                <a:gd name="connsiteY7" fmla="*/ 138471 h 443388"/>
                <a:gd name="connsiteX8" fmla="*/ 220402 w 275368"/>
                <a:gd name="connsiteY8" fmla="*/ 171463 h 443388"/>
                <a:gd name="connsiteX9" fmla="*/ 1714 w 275368"/>
                <a:gd name="connsiteY9" fmla="*/ 171463 h 443388"/>
                <a:gd name="connsiteX10" fmla="*/ 1714 w 275368"/>
                <a:gd name="connsiteY10" fmla="*/ 445999 h 443388"/>
                <a:gd name="connsiteX11" fmla="*/ 275309 w 275368"/>
                <a:gd name="connsiteY11" fmla="*/ 445999 h 443388"/>
                <a:gd name="connsiteX12" fmla="*/ 275309 w 275368"/>
                <a:gd name="connsiteY12" fmla="*/ 189451 h 443388"/>
                <a:gd name="connsiteX13" fmla="*/ 275388 w 275368"/>
                <a:gd name="connsiteY13" fmla="*/ 138550 h 443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368" h="443388">
                  <a:moveTo>
                    <a:pt x="275388" y="138550"/>
                  </a:moveTo>
                  <a:cubicBezTo>
                    <a:pt x="275388" y="63298"/>
                    <a:pt x="213803" y="1714"/>
                    <a:pt x="138551" y="1714"/>
                  </a:cubicBezTo>
                  <a:cubicBezTo>
                    <a:pt x="70918" y="1714"/>
                    <a:pt x="14439" y="51437"/>
                    <a:pt x="3599" y="116084"/>
                  </a:cubicBezTo>
                  <a:lnTo>
                    <a:pt x="59607" y="116084"/>
                  </a:lnTo>
                  <a:cubicBezTo>
                    <a:pt x="63377" y="102888"/>
                    <a:pt x="70525" y="90712"/>
                    <a:pt x="80580" y="80579"/>
                  </a:cubicBezTo>
                  <a:cubicBezTo>
                    <a:pt x="96133" y="65026"/>
                    <a:pt x="116713" y="56464"/>
                    <a:pt x="138472" y="56464"/>
                  </a:cubicBezTo>
                  <a:cubicBezTo>
                    <a:pt x="160231" y="56464"/>
                    <a:pt x="180811" y="65026"/>
                    <a:pt x="196365" y="80579"/>
                  </a:cubicBezTo>
                  <a:cubicBezTo>
                    <a:pt x="211918" y="96132"/>
                    <a:pt x="220480" y="116713"/>
                    <a:pt x="220480" y="138471"/>
                  </a:cubicBezTo>
                  <a:cubicBezTo>
                    <a:pt x="220480" y="142870"/>
                    <a:pt x="220480" y="155203"/>
                    <a:pt x="220402" y="171463"/>
                  </a:cubicBezTo>
                  <a:lnTo>
                    <a:pt x="1714" y="171463"/>
                  </a:lnTo>
                  <a:lnTo>
                    <a:pt x="1714" y="445999"/>
                  </a:lnTo>
                  <a:lnTo>
                    <a:pt x="275309" y="445999"/>
                  </a:lnTo>
                  <a:lnTo>
                    <a:pt x="275309" y="189451"/>
                  </a:lnTo>
                  <a:cubicBezTo>
                    <a:pt x="275388" y="164629"/>
                    <a:pt x="275388" y="144520"/>
                    <a:pt x="275388" y="138550"/>
                  </a:cubicBezTo>
                  <a:close/>
                </a:path>
              </a:pathLst>
            </a:custGeom>
            <a:solidFill>
              <a:srgbClr val="0078D4"/>
            </a:solidFill>
            <a:ln w="466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40" name="Freeform: Shape 139">
              <a:extLst>
                <a:ext uri="{FF2B5EF4-FFF2-40B4-BE49-F238E27FC236}">
                  <a16:creationId xmlns:a16="http://schemas.microsoft.com/office/drawing/2014/main" id="{F2C2209E-B0B9-457C-A27A-01D7ACF17F3F}"/>
                </a:ext>
              </a:extLst>
            </p:cNvPr>
            <p:cNvSpPr/>
            <p:nvPr/>
          </p:nvSpPr>
          <p:spPr>
            <a:xfrm>
              <a:off x="21182308" y="1706330"/>
              <a:ext cx="50826" cy="50826"/>
            </a:xfrm>
            <a:custGeom>
              <a:avLst/>
              <a:gdLst>
                <a:gd name="connsiteX0" fmla="*/ 37062 w 70009"/>
                <a:gd name="connsiteY0" fmla="*/ 72410 h 70008"/>
                <a:gd name="connsiteX1" fmla="*/ 72410 w 70009"/>
                <a:gd name="connsiteY1" fmla="*/ 37062 h 70008"/>
                <a:gd name="connsiteX2" fmla="*/ 37062 w 70009"/>
                <a:gd name="connsiteY2" fmla="*/ 1714 h 70008"/>
                <a:gd name="connsiteX3" fmla="*/ 1714 w 70009"/>
                <a:gd name="connsiteY3" fmla="*/ 37062 h 70008"/>
                <a:gd name="connsiteX4" fmla="*/ 37062 w 70009"/>
                <a:gd name="connsiteY4" fmla="*/ 72410 h 70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09" h="70008">
                  <a:moveTo>
                    <a:pt x="37062" y="72410"/>
                  </a:moveTo>
                  <a:cubicBezTo>
                    <a:pt x="56584" y="72410"/>
                    <a:pt x="72410" y="56584"/>
                    <a:pt x="72410" y="37062"/>
                  </a:cubicBezTo>
                  <a:cubicBezTo>
                    <a:pt x="72410" y="17540"/>
                    <a:pt x="56584" y="1714"/>
                    <a:pt x="37062" y="1714"/>
                  </a:cubicBezTo>
                  <a:cubicBezTo>
                    <a:pt x="17540" y="1714"/>
                    <a:pt x="1714" y="17540"/>
                    <a:pt x="1714" y="37062"/>
                  </a:cubicBezTo>
                  <a:cubicBezTo>
                    <a:pt x="1714" y="56584"/>
                    <a:pt x="17540" y="72410"/>
                    <a:pt x="37062" y="72410"/>
                  </a:cubicBezTo>
                  <a:close/>
                </a:path>
              </a:pathLst>
            </a:custGeom>
            <a:solidFill>
              <a:srgbClr val="50E6FF"/>
            </a:solidFill>
            <a:ln w="4663"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sp>
        <p:nvSpPr>
          <p:cNvPr id="141" name="Rectangle 140">
            <a:extLst>
              <a:ext uri="{FF2B5EF4-FFF2-40B4-BE49-F238E27FC236}">
                <a16:creationId xmlns:a16="http://schemas.microsoft.com/office/drawing/2014/main" id="{7A276608-1BDC-410E-A32E-A4AAEAA0B115}"/>
              </a:ext>
            </a:extLst>
          </p:cNvPr>
          <p:cNvSpPr/>
          <p:nvPr/>
        </p:nvSpPr>
        <p:spPr bwMode="auto">
          <a:xfrm>
            <a:off x="7236272" y="4517565"/>
            <a:ext cx="4127053" cy="24622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defRPr/>
            </a:pPr>
            <a:r>
              <a:rPr lang="en-US" sz="1600" b="1" kern="0" dirty="0">
                <a:solidFill>
                  <a:srgbClr val="F5A700"/>
                </a:solidFill>
                <a:latin typeface="Segoe UI"/>
                <a:cs typeface="Segoe UI" panose="020B0502040204020203" pitchFamily="34" charset="0"/>
              </a:rPr>
              <a:t>Verified Credentials and Learner Records</a:t>
            </a:r>
          </a:p>
        </p:txBody>
      </p:sp>
      <p:grpSp>
        <p:nvGrpSpPr>
          <p:cNvPr id="142" name="Group 141">
            <a:extLst>
              <a:ext uri="{FF2B5EF4-FFF2-40B4-BE49-F238E27FC236}">
                <a16:creationId xmlns:a16="http://schemas.microsoft.com/office/drawing/2014/main" id="{01A0A432-789B-4B4D-A6F1-4673EB3D0BB9}"/>
              </a:ext>
            </a:extLst>
          </p:cNvPr>
          <p:cNvGrpSpPr/>
          <p:nvPr/>
        </p:nvGrpSpPr>
        <p:grpSpPr>
          <a:xfrm>
            <a:off x="6493345" y="4386548"/>
            <a:ext cx="548640" cy="548640"/>
            <a:chOff x="20303752" y="3543100"/>
            <a:chExt cx="563716" cy="563716"/>
          </a:xfrm>
        </p:grpSpPr>
        <p:sp>
          <p:nvSpPr>
            <p:cNvPr id="143" name="Oval 142">
              <a:extLst>
                <a:ext uri="{FF2B5EF4-FFF2-40B4-BE49-F238E27FC236}">
                  <a16:creationId xmlns:a16="http://schemas.microsoft.com/office/drawing/2014/main" id="{BC9E5CDD-9D12-4470-A0F4-055000AAC45E}"/>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44" name="Freeform: Shape 143">
              <a:extLst>
                <a:ext uri="{FF2B5EF4-FFF2-40B4-BE49-F238E27FC236}">
                  <a16:creationId xmlns:a16="http://schemas.microsoft.com/office/drawing/2014/main" id="{1B94AC3C-CC9E-4688-A312-277D6DD4FC4E}"/>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pic>
        <p:nvPicPr>
          <p:cNvPr id="145" name="Graphic 144" descr="List with solid fill">
            <a:extLst>
              <a:ext uri="{FF2B5EF4-FFF2-40B4-BE49-F238E27FC236}">
                <a16:creationId xmlns:a16="http://schemas.microsoft.com/office/drawing/2014/main" id="{7B557558-1102-4040-BE6E-0DA35EFF4D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89971" y="4489027"/>
            <a:ext cx="324355" cy="324355"/>
          </a:xfrm>
          <a:prstGeom prst="rect">
            <a:avLst/>
          </a:prstGeom>
        </p:spPr>
      </p:pic>
    </p:spTree>
    <p:extLst>
      <p:ext uri="{BB962C8B-B14F-4D97-AF65-F5344CB8AC3E}">
        <p14:creationId xmlns:p14="http://schemas.microsoft.com/office/powerpoint/2010/main" val="1814912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grpSp>
        <p:nvGrpSpPr>
          <p:cNvPr id="37" name="integrate" descr="integrate">
            <a:extLst>
              <a:ext uri="{FF2B5EF4-FFF2-40B4-BE49-F238E27FC236}">
                <a16:creationId xmlns:a16="http://schemas.microsoft.com/office/drawing/2014/main" id="{2DAB3E02-C692-48FB-BFD7-B582351DE43B}"/>
              </a:ext>
            </a:extLst>
          </p:cNvPr>
          <p:cNvGrpSpPr>
            <a:grpSpLocks noChangeAspect="1"/>
          </p:cNvGrpSpPr>
          <p:nvPr/>
        </p:nvGrpSpPr>
        <p:grpSpPr bwMode="auto">
          <a:xfrm>
            <a:off x="1540960" y="2548606"/>
            <a:ext cx="537400" cy="537398"/>
            <a:chOff x="1057" y="811"/>
            <a:chExt cx="230" cy="230"/>
          </a:xfrm>
        </p:grpSpPr>
        <p:sp>
          <p:nvSpPr>
            <p:cNvPr id="38" name="AutoShape 18">
              <a:extLst>
                <a:ext uri="{FF2B5EF4-FFF2-40B4-BE49-F238E27FC236}">
                  <a16:creationId xmlns:a16="http://schemas.microsoft.com/office/drawing/2014/main" id="{637B9DFF-3DCC-44BA-B9BD-69CAD37690E4}"/>
                </a:ext>
              </a:extLst>
            </p:cNvPr>
            <p:cNvSpPr>
              <a:spLocks noChangeAspect="1" noChangeArrowheads="1" noTextEdit="1"/>
            </p:cNvSpPr>
            <p:nvPr/>
          </p:nvSpPr>
          <p:spPr bwMode="auto">
            <a:xfrm>
              <a:off x="1057" y="811"/>
              <a:ext cx="230"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39" name="Rectangle 20">
              <a:extLst>
                <a:ext uri="{FF2B5EF4-FFF2-40B4-BE49-F238E27FC236}">
                  <a16:creationId xmlns:a16="http://schemas.microsoft.com/office/drawing/2014/main" id="{90FAAF70-CA8F-4F53-A73F-A84309AB0B93}"/>
                </a:ext>
              </a:extLst>
            </p:cNvPr>
            <p:cNvSpPr>
              <a:spLocks noChangeArrowheads="1"/>
            </p:cNvSpPr>
            <p:nvPr/>
          </p:nvSpPr>
          <p:spPr bwMode="auto">
            <a:xfrm>
              <a:off x="1057" y="811"/>
              <a:ext cx="49"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0" name="Rectangle 21">
              <a:extLst>
                <a:ext uri="{FF2B5EF4-FFF2-40B4-BE49-F238E27FC236}">
                  <a16:creationId xmlns:a16="http://schemas.microsoft.com/office/drawing/2014/main" id="{75C8D5C6-7180-424F-A11E-EFD7BEADF153}"/>
                </a:ext>
              </a:extLst>
            </p:cNvPr>
            <p:cNvSpPr>
              <a:spLocks noChangeArrowheads="1"/>
            </p:cNvSpPr>
            <p:nvPr/>
          </p:nvSpPr>
          <p:spPr bwMode="auto">
            <a:xfrm>
              <a:off x="1118" y="811"/>
              <a:ext cx="48"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1" name="Rectangle 22">
              <a:extLst>
                <a:ext uri="{FF2B5EF4-FFF2-40B4-BE49-F238E27FC236}">
                  <a16:creationId xmlns:a16="http://schemas.microsoft.com/office/drawing/2014/main" id="{F5D4D40B-11B0-47B2-AE07-4333F3CC455F}"/>
                </a:ext>
              </a:extLst>
            </p:cNvPr>
            <p:cNvSpPr>
              <a:spLocks noChangeArrowheads="1"/>
            </p:cNvSpPr>
            <p:nvPr/>
          </p:nvSpPr>
          <p:spPr bwMode="auto">
            <a:xfrm>
              <a:off x="1178" y="811"/>
              <a:ext cx="49"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2" name="Rectangle 23">
              <a:extLst>
                <a:ext uri="{FF2B5EF4-FFF2-40B4-BE49-F238E27FC236}">
                  <a16:creationId xmlns:a16="http://schemas.microsoft.com/office/drawing/2014/main" id="{9A467AB4-8EC9-48C5-BBF4-D0634A54202A}"/>
                </a:ext>
              </a:extLst>
            </p:cNvPr>
            <p:cNvSpPr>
              <a:spLocks noChangeArrowheads="1"/>
            </p:cNvSpPr>
            <p:nvPr/>
          </p:nvSpPr>
          <p:spPr bwMode="auto">
            <a:xfrm>
              <a:off x="1239" y="811"/>
              <a:ext cx="48"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3" name="Rectangle 24">
              <a:extLst>
                <a:ext uri="{FF2B5EF4-FFF2-40B4-BE49-F238E27FC236}">
                  <a16:creationId xmlns:a16="http://schemas.microsoft.com/office/drawing/2014/main" id="{A1BA25E2-E3E6-4AB3-AAEA-B672009D5534}"/>
                </a:ext>
              </a:extLst>
            </p:cNvPr>
            <p:cNvSpPr>
              <a:spLocks noChangeArrowheads="1"/>
            </p:cNvSpPr>
            <p:nvPr/>
          </p:nvSpPr>
          <p:spPr bwMode="auto">
            <a:xfrm>
              <a:off x="1057" y="872"/>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4" name="Rectangle 25">
              <a:extLst>
                <a:ext uri="{FF2B5EF4-FFF2-40B4-BE49-F238E27FC236}">
                  <a16:creationId xmlns:a16="http://schemas.microsoft.com/office/drawing/2014/main" id="{5640DB71-57F7-48D3-AD55-98A62EF09FBD}"/>
                </a:ext>
              </a:extLst>
            </p:cNvPr>
            <p:cNvSpPr>
              <a:spLocks noChangeArrowheads="1"/>
            </p:cNvSpPr>
            <p:nvPr/>
          </p:nvSpPr>
          <p:spPr bwMode="auto">
            <a:xfrm>
              <a:off x="1118" y="872"/>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5" name="Rectangle 26">
              <a:extLst>
                <a:ext uri="{FF2B5EF4-FFF2-40B4-BE49-F238E27FC236}">
                  <a16:creationId xmlns:a16="http://schemas.microsoft.com/office/drawing/2014/main" id="{FBFB6D71-5BD4-4EFC-B6A8-DEBFA037C3FC}"/>
                </a:ext>
              </a:extLst>
            </p:cNvPr>
            <p:cNvSpPr>
              <a:spLocks noChangeArrowheads="1"/>
            </p:cNvSpPr>
            <p:nvPr/>
          </p:nvSpPr>
          <p:spPr bwMode="auto">
            <a:xfrm>
              <a:off x="1178" y="872"/>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6" name="Rectangle 27">
              <a:extLst>
                <a:ext uri="{FF2B5EF4-FFF2-40B4-BE49-F238E27FC236}">
                  <a16:creationId xmlns:a16="http://schemas.microsoft.com/office/drawing/2014/main" id="{03AB85FA-F7B4-4DE4-AFB2-2E87FB6E9737}"/>
                </a:ext>
              </a:extLst>
            </p:cNvPr>
            <p:cNvSpPr>
              <a:spLocks noChangeArrowheads="1"/>
            </p:cNvSpPr>
            <p:nvPr/>
          </p:nvSpPr>
          <p:spPr bwMode="auto">
            <a:xfrm>
              <a:off x="1239" y="872"/>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7" name="Oval 28">
              <a:extLst>
                <a:ext uri="{FF2B5EF4-FFF2-40B4-BE49-F238E27FC236}">
                  <a16:creationId xmlns:a16="http://schemas.microsoft.com/office/drawing/2014/main" id="{00BF76A6-A850-4A2B-B019-FAAD56A1ECA8}"/>
                </a:ext>
              </a:extLst>
            </p:cNvPr>
            <p:cNvSpPr>
              <a:spLocks noChangeArrowheads="1"/>
            </p:cNvSpPr>
            <p:nvPr/>
          </p:nvSpPr>
          <p:spPr bwMode="auto">
            <a:xfrm>
              <a:off x="1057" y="932"/>
              <a:ext cx="49"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8" name="Oval 29">
              <a:extLst>
                <a:ext uri="{FF2B5EF4-FFF2-40B4-BE49-F238E27FC236}">
                  <a16:creationId xmlns:a16="http://schemas.microsoft.com/office/drawing/2014/main" id="{51546B70-21A6-4FE5-A274-E76D1A6714AA}"/>
                </a:ext>
              </a:extLst>
            </p:cNvPr>
            <p:cNvSpPr>
              <a:spLocks noChangeArrowheads="1"/>
            </p:cNvSpPr>
            <p:nvPr/>
          </p:nvSpPr>
          <p:spPr bwMode="auto">
            <a:xfrm>
              <a:off x="1118" y="932"/>
              <a:ext cx="48"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49" name="Oval 30">
              <a:extLst>
                <a:ext uri="{FF2B5EF4-FFF2-40B4-BE49-F238E27FC236}">
                  <a16:creationId xmlns:a16="http://schemas.microsoft.com/office/drawing/2014/main" id="{BE8A4EA2-EEC0-4334-9473-6917770C398F}"/>
                </a:ext>
              </a:extLst>
            </p:cNvPr>
            <p:cNvSpPr>
              <a:spLocks noChangeArrowheads="1"/>
            </p:cNvSpPr>
            <p:nvPr/>
          </p:nvSpPr>
          <p:spPr bwMode="auto">
            <a:xfrm>
              <a:off x="1178" y="932"/>
              <a:ext cx="49"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0" name="Oval 31">
              <a:extLst>
                <a:ext uri="{FF2B5EF4-FFF2-40B4-BE49-F238E27FC236}">
                  <a16:creationId xmlns:a16="http://schemas.microsoft.com/office/drawing/2014/main" id="{8474E3AB-2D87-4578-9630-A370CDBC562A}"/>
                </a:ext>
              </a:extLst>
            </p:cNvPr>
            <p:cNvSpPr>
              <a:spLocks noChangeArrowheads="1"/>
            </p:cNvSpPr>
            <p:nvPr/>
          </p:nvSpPr>
          <p:spPr bwMode="auto">
            <a:xfrm>
              <a:off x="1239" y="932"/>
              <a:ext cx="48"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1" name="Rectangle 32">
              <a:extLst>
                <a:ext uri="{FF2B5EF4-FFF2-40B4-BE49-F238E27FC236}">
                  <a16:creationId xmlns:a16="http://schemas.microsoft.com/office/drawing/2014/main" id="{F2481652-FE09-4CDD-B199-D0B93E4E76D3}"/>
                </a:ext>
              </a:extLst>
            </p:cNvPr>
            <p:cNvSpPr>
              <a:spLocks noChangeArrowheads="1"/>
            </p:cNvSpPr>
            <p:nvPr/>
          </p:nvSpPr>
          <p:spPr bwMode="auto">
            <a:xfrm>
              <a:off x="1057" y="993"/>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 name="Rectangle 33">
              <a:extLst>
                <a:ext uri="{FF2B5EF4-FFF2-40B4-BE49-F238E27FC236}">
                  <a16:creationId xmlns:a16="http://schemas.microsoft.com/office/drawing/2014/main" id="{8AE9CBB5-A754-4238-B2DC-C5BF4BA430D6}"/>
                </a:ext>
              </a:extLst>
            </p:cNvPr>
            <p:cNvSpPr>
              <a:spLocks noChangeArrowheads="1"/>
            </p:cNvSpPr>
            <p:nvPr/>
          </p:nvSpPr>
          <p:spPr bwMode="auto">
            <a:xfrm>
              <a:off x="1118" y="993"/>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 name="Rectangle 34">
              <a:extLst>
                <a:ext uri="{FF2B5EF4-FFF2-40B4-BE49-F238E27FC236}">
                  <a16:creationId xmlns:a16="http://schemas.microsoft.com/office/drawing/2014/main" id="{DDB7974C-F28D-450C-9AA8-7983A88EC71E}"/>
                </a:ext>
              </a:extLst>
            </p:cNvPr>
            <p:cNvSpPr>
              <a:spLocks noChangeArrowheads="1"/>
            </p:cNvSpPr>
            <p:nvPr/>
          </p:nvSpPr>
          <p:spPr bwMode="auto">
            <a:xfrm>
              <a:off x="1178" y="993"/>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 name="Rectangle 35">
              <a:extLst>
                <a:ext uri="{FF2B5EF4-FFF2-40B4-BE49-F238E27FC236}">
                  <a16:creationId xmlns:a16="http://schemas.microsoft.com/office/drawing/2014/main" id="{496C73D9-05D6-4D96-8DC8-7B49D7264B2D}"/>
                </a:ext>
              </a:extLst>
            </p:cNvPr>
            <p:cNvSpPr>
              <a:spLocks noChangeArrowheads="1"/>
            </p:cNvSpPr>
            <p:nvPr/>
          </p:nvSpPr>
          <p:spPr bwMode="auto">
            <a:xfrm>
              <a:off x="1239" y="993"/>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grpSp>
      <p:pic>
        <p:nvPicPr>
          <p:cNvPr id="55" name="chart" descr="chart">
            <a:extLst>
              <a:ext uri="{FF2B5EF4-FFF2-40B4-BE49-F238E27FC236}">
                <a16:creationId xmlns:a16="http://schemas.microsoft.com/office/drawing/2014/main" id="{E9FAD6A7-F79F-464D-9023-1EBA1A1D4A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52934" y="5000240"/>
            <a:ext cx="596392" cy="596390"/>
          </a:xfrm>
          <a:prstGeom prst="rect">
            <a:avLst/>
          </a:prstGeom>
        </p:spPr>
      </p:pic>
      <p:sp>
        <p:nvSpPr>
          <p:cNvPr id="56" name="Title 3">
            <a:extLst>
              <a:ext uri="{FF2B5EF4-FFF2-40B4-BE49-F238E27FC236}">
                <a16:creationId xmlns:a16="http://schemas.microsoft.com/office/drawing/2014/main" id="{ACC5522C-B088-4F9A-B8A9-635E28ABEA59}"/>
              </a:ext>
            </a:extLst>
          </p:cNvPr>
          <p:cNvSpPr txBox="1">
            <a:spLocks/>
          </p:cNvSpPr>
          <p:nvPr/>
        </p:nvSpPr>
        <p:spPr bwMode="auto">
          <a:xfrm>
            <a:off x="2746729" y="2558353"/>
            <a:ext cx="3212747"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472"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gradFill>
                  <a:gsLst>
                    <a:gs pos="98947">
                      <a:srgbClr val="50E6FF"/>
                    </a:gs>
                    <a:gs pos="74000">
                      <a:srgbClr val="50E6FF"/>
                    </a:gs>
                  </a:gsLst>
                  <a:lin ang="18900000" scaled="1"/>
                </a:gradFill>
                <a:effectLst/>
                <a:uLnTx/>
                <a:uFillTx/>
                <a:latin typeface="Segoe UI Semibold"/>
                <a:ea typeface="Segoe UI" pitchFamily="34" charset="0"/>
                <a:cs typeface="Segoe UI" panose="020B0502040204020203" pitchFamily="34" charset="0"/>
              </a:rPr>
              <a:t>Concerns over data privacy and ethical use of AI</a:t>
            </a:r>
          </a:p>
        </p:txBody>
      </p:sp>
      <p:sp>
        <p:nvSpPr>
          <p:cNvPr id="57" name="Title 3">
            <a:extLst>
              <a:ext uri="{FF2B5EF4-FFF2-40B4-BE49-F238E27FC236}">
                <a16:creationId xmlns:a16="http://schemas.microsoft.com/office/drawing/2014/main" id="{4755DD99-7719-4A20-AB8A-80130B5A9EBF}"/>
              </a:ext>
            </a:extLst>
          </p:cNvPr>
          <p:cNvSpPr txBox="1">
            <a:spLocks/>
          </p:cNvSpPr>
          <p:nvPr/>
        </p:nvSpPr>
        <p:spPr bwMode="auto">
          <a:xfrm>
            <a:off x="2788199" y="5062076"/>
            <a:ext cx="2622307"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472"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dirty="0">
                <a:ln>
                  <a:noFill/>
                </a:ln>
                <a:gradFill>
                  <a:gsLst>
                    <a:gs pos="98947">
                      <a:srgbClr val="50E6FF"/>
                    </a:gs>
                    <a:gs pos="74000">
                      <a:srgbClr val="50E6FF"/>
                    </a:gs>
                  </a:gsLst>
                  <a:lin ang="18900000" scaled="1"/>
                </a:gradFill>
                <a:effectLst/>
                <a:uLnTx/>
                <a:uFillTx/>
                <a:latin typeface="Segoe UI Semibold"/>
                <a:ea typeface="Segoe UI" pitchFamily="34" charset="0"/>
                <a:cs typeface="Segoe UI" panose="020B0502040204020203" pitchFamily="34" charset="0"/>
              </a:rPr>
              <a:t>Getting started is overwhelming</a:t>
            </a:r>
          </a:p>
        </p:txBody>
      </p:sp>
      <p:sp>
        <p:nvSpPr>
          <p:cNvPr id="58" name="Title 3">
            <a:extLst>
              <a:ext uri="{FF2B5EF4-FFF2-40B4-BE49-F238E27FC236}">
                <a16:creationId xmlns:a16="http://schemas.microsoft.com/office/drawing/2014/main" id="{61DAB40A-7DE5-4241-94C7-AFB8DB2435A8}"/>
              </a:ext>
            </a:extLst>
          </p:cNvPr>
          <p:cNvSpPr txBox="1">
            <a:spLocks/>
          </p:cNvSpPr>
          <p:nvPr/>
        </p:nvSpPr>
        <p:spPr bwMode="auto">
          <a:xfrm>
            <a:off x="2748804" y="1280341"/>
            <a:ext cx="3140215"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472"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gradFill>
                  <a:gsLst>
                    <a:gs pos="98947">
                      <a:srgbClr val="50E6FF"/>
                    </a:gs>
                    <a:gs pos="74000">
                      <a:srgbClr val="50E6FF"/>
                    </a:gs>
                  </a:gsLst>
                  <a:lin ang="18900000" scaled="1"/>
                </a:gradFill>
                <a:effectLst/>
                <a:uLnTx/>
                <a:uFillTx/>
                <a:latin typeface="Segoe UI Semibold"/>
                <a:ea typeface="Segoe UI" pitchFamily="34" charset="0"/>
                <a:cs typeface="Segoe UI" panose="020B0502040204020203" pitchFamily="34" charset="0"/>
              </a:rPr>
              <a:t>Datasets are dispersed and poorly governed</a:t>
            </a:r>
          </a:p>
        </p:txBody>
      </p:sp>
      <p:grpSp>
        <p:nvGrpSpPr>
          <p:cNvPr id="59" name="Group 58" descr="brain">
            <a:extLst>
              <a:ext uri="{FF2B5EF4-FFF2-40B4-BE49-F238E27FC236}">
                <a16:creationId xmlns:a16="http://schemas.microsoft.com/office/drawing/2014/main" id="{7AF4A0DB-FDFF-47B9-AE95-79CE0F41E64C}"/>
              </a:ext>
            </a:extLst>
          </p:cNvPr>
          <p:cNvGrpSpPr>
            <a:grpSpLocks noChangeAspect="1"/>
          </p:cNvGrpSpPr>
          <p:nvPr/>
        </p:nvGrpSpPr>
        <p:grpSpPr>
          <a:xfrm>
            <a:off x="1538885" y="3941191"/>
            <a:ext cx="541544" cy="507666"/>
            <a:chOff x="411839" y="685725"/>
            <a:chExt cx="1757938" cy="1647970"/>
          </a:xfrm>
        </p:grpSpPr>
        <p:sp>
          <p:nvSpPr>
            <p:cNvPr id="60" name="Freeform: Shape 59">
              <a:extLst>
                <a:ext uri="{FF2B5EF4-FFF2-40B4-BE49-F238E27FC236}">
                  <a16:creationId xmlns:a16="http://schemas.microsoft.com/office/drawing/2014/main" id="{24358A53-6B60-4AB5-BD07-1C94BEB64FCD}"/>
                </a:ext>
              </a:extLst>
            </p:cNvPr>
            <p:cNvSpPr/>
            <p:nvPr/>
          </p:nvSpPr>
          <p:spPr>
            <a:xfrm>
              <a:off x="1627044" y="776951"/>
              <a:ext cx="507036" cy="1475650"/>
            </a:xfrm>
            <a:custGeom>
              <a:avLst/>
              <a:gdLst>
                <a:gd name="connsiteX0" fmla="*/ 100194 w 507036"/>
                <a:gd name="connsiteY0" fmla="*/ 1275262 h 1475650"/>
                <a:gd name="connsiteX1" fmla="*/ 200388 w 507036"/>
                <a:gd name="connsiteY1" fmla="*/ 1375456 h 1475650"/>
                <a:gd name="connsiteX2" fmla="*/ 100194 w 507036"/>
                <a:gd name="connsiteY2" fmla="*/ 1475650 h 1475650"/>
                <a:gd name="connsiteX3" fmla="*/ 0 w 507036"/>
                <a:gd name="connsiteY3" fmla="*/ 1375456 h 1475650"/>
                <a:gd name="connsiteX4" fmla="*/ 100194 w 507036"/>
                <a:gd name="connsiteY4" fmla="*/ 1275262 h 1475650"/>
                <a:gd name="connsiteX5" fmla="*/ 368820 w 507036"/>
                <a:gd name="connsiteY5" fmla="*/ 967744 h 1475650"/>
                <a:gd name="connsiteX6" fmla="*/ 469014 w 507036"/>
                <a:gd name="connsiteY6" fmla="*/ 1067938 h 1475650"/>
                <a:gd name="connsiteX7" fmla="*/ 368820 w 507036"/>
                <a:gd name="connsiteY7" fmla="*/ 1168132 h 1475650"/>
                <a:gd name="connsiteX8" fmla="*/ 268626 w 507036"/>
                <a:gd name="connsiteY8" fmla="*/ 1067938 h 1475650"/>
                <a:gd name="connsiteX9" fmla="*/ 368820 w 507036"/>
                <a:gd name="connsiteY9" fmla="*/ 967744 h 1475650"/>
                <a:gd name="connsiteX10" fmla="*/ 406842 w 507036"/>
                <a:gd name="connsiteY10" fmla="*/ 603705 h 1475650"/>
                <a:gd name="connsiteX11" fmla="*/ 507036 w 507036"/>
                <a:gd name="connsiteY11" fmla="*/ 703899 h 1475650"/>
                <a:gd name="connsiteX12" fmla="*/ 406842 w 507036"/>
                <a:gd name="connsiteY12" fmla="*/ 804093 h 1475650"/>
                <a:gd name="connsiteX13" fmla="*/ 306648 w 507036"/>
                <a:gd name="connsiteY13" fmla="*/ 703899 h 1475650"/>
                <a:gd name="connsiteX14" fmla="*/ 406842 w 507036"/>
                <a:gd name="connsiteY14" fmla="*/ 603705 h 1475650"/>
                <a:gd name="connsiteX15" fmla="*/ 362986 w 507036"/>
                <a:gd name="connsiteY15" fmla="*/ 248910 h 1475650"/>
                <a:gd name="connsiteX16" fmla="*/ 463180 w 507036"/>
                <a:gd name="connsiteY16" fmla="*/ 349104 h 1475650"/>
                <a:gd name="connsiteX17" fmla="*/ 362986 w 507036"/>
                <a:gd name="connsiteY17" fmla="*/ 449298 h 1475650"/>
                <a:gd name="connsiteX18" fmla="*/ 262792 w 507036"/>
                <a:gd name="connsiteY18" fmla="*/ 349104 h 1475650"/>
                <a:gd name="connsiteX19" fmla="*/ 362986 w 507036"/>
                <a:gd name="connsiteY19" fmla="*/ 248910 h 1475650"/>
                <a:gd name="connsiteX20" fmla="*/ 106596 w 507036"/>
                <a:gd name="connsiteY20" fmla="*/ 0 h 1475650"/>
                <a:gd name="connsiteX21" fmla="*/ 206790 w 507036"/>
                <a:gd name="connsiteY21" fmla="*/ 100194 h 1475650"/>
                <a:gd name="connsiteX22" fmla="*/ 106596 w 507036"/>
                <a:gd name="connsiteY22" fmla="*/ 200388 h 1475650"/>
                <a:gd name="connsiteX23" fmla="*/ 6402 w 507036"/>
                <a:gd name="connsiteY23" fmla="*/ 100194 h 1475650"/>
                <a:gd name="connsiteX24" fmla="*/ 106596 w 507036"/>
                <a:gd name="connsiteY24" fmla="*/ 0 h 147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7036" h="1475650">
                  <a:moveTo>
                    <a:pt x="100194" y="1275262"/>
                  </a:moveTo>
                  <a:cubicBezTo>
                    <a:pt x="155530" y="1275262"/>
                    <a:pt x="200388" y="1320120"/>
                    <a:pt x="200388" y="1375456"/>
                  </a:cubicBezTo>
                  <a:cubicBezTo>
                    <a:pt x="200388" y="1430792"/>
                    <a:pt x="155530" y="1475650"/>
                    <a:pt x="100194" y="1475650"/>
                  </a:cubicBezTo>
                  <a:cubicBezTo>
                    <a:pt x="44858" y="1475650"/>
                    <a:pt x="0" y="1430792"/>
                    <a:pt x="0" y="1375456"/>
                  </a:cubicBezTo>
                  <a:cubicBezTo>
                    <a:pt x="0" y="1320120"/>
                    <a:pt x="44858" y="1275262"/>
                    <a:pt x="100194" y="1275262"/>
                  </a:cubicBezTo>
                  <a:close/>
                  <a:moveTo>
                    <a:pt x="368820" y="967744"/>
                  </a:moveTo>
                  <a:cubicBezTo>
                    <a:pt x="424156" y="967744"/>
                    <a:pt x="469014" y="1012602"/>
                    <a:pt x="469014" y="1067938"/>
                  </a:cubicBezTo>
                  <a:cubicBezTo>
                    <a:pt x="469014" y="1123274"/>
                    <a:pt x="424156" y="1168132"/>
                    <a:pt x="368820" y="1168132"/>
                  </a:cubicBezTo>
                  <a:cubicBezTo>
                    <a:pt x="313484" y="1168132"/>
                    <a:pt x="268626" y="1123274"/>
                    <a:pt x="268626" y="1067938"/>
                  </a:cubicBezTo>
                  <a:cubicBezTo>
                    <a:pt x="268626" y="1012602"/>
                    <a:pt x="313484" y="967744"/>
                    <a:pt x="368820" y="967744"/>
                  </a:cubicBezTo>
                  <a:close/>
                  <a:moveTo>
                    <a:pt x="406842" y="603705"/>
                  </a:moveTo>
                  <a:cubicBezTo>
                    <a:pt x="462178" y="603705"/>
                    <a:pt x="507036" y="648563"/>
                    <a:pt x="507036" y="703899"/>
                  </a:cubicBezTo>
                  <a:cubicBezTo>
                    <a:pt x="507036" y="759235"/>
                    <a:pt x="462178" y="804093"/>
                    <a:pt x="406842" y="804093"/>
                  </a:cubicBezTo>
                  <a:cubicBezTo>
                    <a:pt x="351506" y="804093"/>
                    <a:pt x="306648" y="759235"/>
                    <a:pt x="306648" y="703899"/>
                  </a:cubicBezTo>
                  <a:cubicBezTo>
                    <a:pt x="306648" y="648563"/>
                    <a:pt x="351506" y="603705"/>
                    <a:pt x="406842" y="603705"/>
                  </a:cubicBezTo>
                  <a:close/>
                  <a:moveTo>
                    <a:pt x="362986" y="248910"/>
                  </a:moveTo>
                  <a:cubicBezTo>
                    <a:pt x="418322" y="248910"/>
                    <a:pt x="463180" y="293768"/>
                    <a:pt x="463180" y="349104"/>
                  </a:cubicBezTo>
                  <a:cubicBezTo>
                    <a:pt x="463180" y="404440"/>
                    <a:pt x="418322" y="449298"/>
                    <a:pt x="362986" y="449298"/>
                  </a:cubicBezTo>
                  <a:cubicBezTo>
                    <a:pt x="307650" y="449298"/>
                    <a:pt x="262792" y="404440"/>
                    <a:pt x="262792" y="349104"/>
                  </a:cubicBezTo>
                  <a:cubicBezTo>
                    <a:pt x="262792" y="293768"/>
                    <a:pt x="307650" y="248910"/>
                    <a:pt x="362986" y="248910"/>
                  </a:cubicBezTo>
                  <a:close/>
                  <a:moveTo>
                    <a:pt x="106596" y="0"/>
                  </a:moveTo>
                  <a:cubicBezTo>
                    <a:pt x="161932" y="0"/>
                    <a:pt x="206790" y="44858"/>
                    <a:pt x="206790" y="100194"/>
                  </a:cubicBezTo>
                  <a:cubicBezTo>
                    <a:pt x="206790" y="155530"/>
                    <a:pt x="161932" y="200388"/>
                    <a:pt x="106596" y="200388"/>
                  </a:cubicBezTo>
                  <a:cubicBezTo>
                    <a:pt x="51260" y="200388"/>
                    <a:pt x="6402" y="155530"/>
                    <a:pt x="6402" y="100194"/>
                  </a:cubicBezTo>
                  <a:cubicBezTo>
                    <a:pt x="6402" y="44858"/>
                    <a:pt x="51260" y="0"/>
                    <a:pt x="106596" y="0"/>
                  </a:cubicBezTo>
                  <a:close/>
                </a:path>
              </a:pathLst>
            </a:custGeom>
            <a:solidFill>
              <a:srgbClr val="74E7FC"/>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 name="Freeform: Shape 60">
              <a:extLst>
                <a:ext uri="{FF2B5EF4-FFF2-40B4-BE49-F238E27FC236}">
                  <a16:creationId xmlns:a16="http://schemas.microsoft.com/office/drawing/2014/main" id="{B89C880D-1694-4290-A1EC-F970D3E150CA}"/>
                </a:ext>
              </a:extLst>
            </p:cNvPr>
            <p:cNvSpPr/>
            <p:nvPr/>
          </p:nvSpPr>
          <p:spPr>
            <a:xfrm>
              <a:off x="450709" y="702955"/>
              <a:ext cx="874793" cy="1578365"/>
            </a:xfrm>
            <a:custGeom>
              <a:avLst/>
              <a:gdLst>
                <a:gd name="connsiteX0" fmla="*/ 612306 w 874793"/>
                <a:gd name="connsiteY0" fmla="*/ 0 h 1578365"/>
                <a:gd name="connsiteX1" fmla="*/ 866116 w 874793"/>
                <a:gd name="connsiteY1" fmla="*/ 206861 h 1578365"/>
                <a:gd name="connsiteX2" fmla="*/ 866950 w 874793"/>
                <a:gd name="connsiteY2" fmla="*/ 215140 h 1578365"/>
                <a:gd name="connsiteX3" fmla="*/ 874793 w 874793"/>
                <a:gd name="connsiteY3" fmla="*/ 215140 h 1578365"/>
                <a:gd name="connsiteX4" fmla="*/ 874793 w 874793"/>
                <a:gd name="connsiteY4" fmla="*/ 1448953 h 1578365"/>
                <a:gd name="connsiteX5" fmla="*/ 786297 w 874793"/>
                <a:gd name="connsiteY5" fmla="*/ 1448953 h 1578365"/>
                <a:gd name="connsiteX6" fmla="*/ 772244 w 874793"/>
                <a:gd name="connsiteY6" fmla="*/ 1474845 h 1578365"/>
                <a:gd name="connsiteX7" fmla="*/ 577545 w 874793"/>
                <a:gd name="connsiteY7" fmla="*/ 1578365 h 1578365"/>
                <a:gd name="connsiteX8" fmla="*/ 382846 w 874793"/>
                <a:gd name="connsiteY8" fmla="*/ 1474845 h 1578365"/>
                <a:gd name="connsiteX9" fmla="*/ 363945 w 874793"/>
                <a:gd name="connsiteY9" fmla="*/ 1440023 h 1578365"/>
                <a:gd name="connsiteX10" fmla="*/ 327825 w 874793"/>
                <a:gd name="connsiteY10" fmla="*/ 1436382 h 1578365"/>
                <a:gd name="connsiteX11" fmla="*/ 54855 w 874793"/>
                <a:gd name="connsiteY11" fmla="*/ 1101459 h 1578365"/>
                <a:gd name="connsiteX12" fmla="*/ 61801 w 874793"/>
                <a:gd name="connsiteY12" fmla="*/ 1032561 h 1578365"/>
                <a:gd name="connsiteX13" fmla="*/ 67937 w 874793"/>
                <a:gd name="connsiteY13" fmla="*/ 1012792 h 1578365"/>
                <a:gd name="connsiteX14" fmla="*/ 58386 w 874793"/>
                <a:gd name="connsiteY14" fmla="*/ 1001215 h 1578365"/>
                <a:gd name="connsiteX15" fmla="*/ 0 w 874793"/>
                <a:gd name="connsiteY15" fmla="*/ 810074 h 1578365"/>
                <a:gd name="connsiteX16" fmla="*/ 150727 w 874793"/>
                <a:gd name="connsiteY16" fmla="*/ 526592 h 1578365"/>
                <a:gd name="connsiteX17" fmla="*/ 181869 w 874793"/>
                <a:gd name="connsiteY17" fmla="*/ 509688 h 1578365"/>
                <a:gd name="connsiteX18" fmla="*/ 170805 w 874793"/>
                <a:gd name="connsiteY18" fmla="*/ 474046 h 1578365"/>
                <a:gd name="connsiteX19" fmla="*/ 166035 w 874793"/>
                <a:gd name="connsiteY19" fmla="*/ 426726 h 1578365"/>
                <a:gd name="connsiteX20" fmla="*/ 309440 w 874793"/>
                <a:gd name="connsiteY20" fmla="*/ 210379 h 1578365"/>
                <a:gd name="connsiteX21" fmla="*/ 360611 w 874793"/>
                <a:gd name="connsiteY21" fmla="*/ 200048 h 1578365"/>
                <a:gd name="connsiteX22" fmla="*/ 373592 w 874793"/>
                <a:gd name="connsiteY22" fmla="*/ 158230 h 1578365"/>
                <a:gd name="connsiteX23" fmla="*/ 612306 w 874793"/>
                <a:gd name="connsiteY23" fmla="*/ 0 h 157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4793" h="1578365">
                  <a:moveTo>
                    <a:pt x="612306" y="0"/>
                  </a:moveTo>
                  <a:cubicBezTo>
                    <a:pt x="737503" y="0"/>
                    <a:pt x="841958" y="88806"/>
                    <a:pt x="866116" y="206861"/>
                  </a:cubicBezTo>
                  <a:lnTo>
                    <a:pt x="866950" y="215140"/>
                  </a:lnTo>
                  <a:lnTo>
                    <a:pt x="874793" y="215140"/>
                  </a:lnTo>
                  <a:lnTo>
                    <a:pt x="874793" y="1448953"/>
                  </a:lnTo>
                  <a:lnTo>
                    <a:pt x="786297" y="1448953"/>
                  </a:lnTo>
                  <a:lnTo>
                    <a:pt x="772244" y="1474845"/>
                  </a:lnTo>
                  <a:cubicBezTo>
                    <a:pt x="730049" y="1537301"/>
                    <a:pt x="658593" y="1578365"/>
                    <a:pt x="577545" y="1578365"/>
                  </a:cubicBezTo>
                  <a:cubicBezTo>
                    <a:pt x="496498" y="1578365"/>
                    <a:pt x="425041" y="1537301"/>
                    <a:pt x="382846" y="1474845"/>
                  </a:cubicBezTo>
                  <a:lnTo>
                    <a:pt x="363945" y="1440023"/>
                  </a:lnTo>
                  <a:lnTo>
                    <a:pt x="327825" y="1436382"/>
                  </a:lnTo>
                  <a:cubicBezTo>
                    <a:pt x="172042" y="1404504"/>
                    <a:pt x="54855" y="1266666"/>
                    <a:pt x="54855" y="1101459"/>
                  </a:cubicBezTo>
                  <a:cubicBezTo>
                    <a:pt x="54855" y="1077858"/>
                    <a:pt x="57247" y="1054816"/>
                    <a:pt x="61801" y="1032561"/>
                  </a:cubicBezTo>
                  <a:lnTo>
                    <a:pt x="67937" y="1012792"/>
                  </a:lnTo>
                  <a:lnTo>
                    <a:pt x="58386" y="1001215"/>
                  </a:lnTo>
                  <a:cubicBezTo>
                    <a:pt x="21524" y="946653"/>
                    <a:pt x="0" y="880877"/>
                    <a:pt x="0" y="810074"/>
                  </a:cubicBezTo>
                  <a:cubicBezTo>
                    <a:pt x="0" y="692069"/>
                    <a:pt x="59789" y="588028"/>
                    <a:pt x="150727" y="526592"/>
                  </a:cubicBezTo>
                  <a:lnTo>
                    <a:pt x="181869" y="509688"/>
                  </a:lnTo>
                  <a:lnTo>
                    <a:pt x="170805" y="474046"/>
                  </a:lnTo>
                  <a:cubicBezTo>
                    <a:pt x="167678" y="458761"/>
                    <a:pt x="166035" y="442936"/>
                    <a:pt x="166035" y="426726"/>
                  </a:cubicBezTo>
                  <a:cubicBezTo>
                    <a:pt x="166035" y="329469"/>
                    <a:pt x="225167" y="246023"/>
                    <a:pt x="309440" y="210379"/>
                  </a:cubicBezTo>
                  <a:lnTo>
                    <a:pt x="360611" y="200048"/>
                  </a:lnTo>
                  <a:lnTo>
                    <a:pt x="373592" y="158230"/>
                  </a:lnTo>
                  <a:cubicBezTo>
                    <a:pt x="412922" y="65245"/>
                    <a:pt x="504995" y="0"/>
                    <a:pt x="612306" y="0"/>
                  </a:cubicBez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E0ABC78D-ECF0-4934-9F8B-39F31D446ED4}"/>
                </a:ext>
              </a:extLst>
            </p:cNvPr>
            <p:cNvSpPr/>
            <p:nvPr/>
          </p:nvSpPr>
          <p:spPr>
            <a:xfrm>
              <a:off x="1333499" y="983753"/>
              <a:ext cx="787752" cy="374038"/>
            </a:xfrm>
            <a:custGeom>
              <a:avLst/>
              <a:gdLst>
                <a:gd name="connsiteX0" fmla="*/ 128282 w 787752"/>
                <a:gd name="connsiteY0" fmla="*/ 313327 h 374038"/>
                <a:gd name="connsiteX1" fmla="*/ 198977 w 787752"/>
                <a:gd name="connsiteY1" fmla="*/ 313327 h 374038"/>
                <a:gd name="connsiteX2" fmla="*/ 198977 w 787752"/>
                <a:gd name="connsiteY2" fmla="*/ 374038 h 374038"/>
                <a:gd name="connsiteX3" fmla="*/ 128282 w 787752"/>
                <a:gd name="connsiteY3" fmla="*/ 374038 h 374038"/>
                <a:gd name="connsiteX4" fmla="*/ 0 w 787752"/>
                <a:gd name="connsiteY4" fmla="*/ 313327 h 374038"/>
                <a:gd name="connsiteX5" fmla="*/ 64011 w 787752"/>
                <a:gd name="connsiteY5" fmla="*/ 313327 h 374038"/>
                <a:gd name="connsiteX6" fmla="*/ 64011 w 787752"/>
                <a:gd name="connsiteY6" fmla="*/ 374038 h 374038"/>
                <a:gd name="connsiteX7" fmla="*/ 0 w 787752"/>
                <a:gd name="connsiteY7" fmla="*/ 374038 h 374038"/>
                <a:gd name="connsiteX8" fmla="*/ 650592 w 787752"/>
                <a:gd name="connsiteY8" fmla="*/ 68580 h 374038"/>
                <a:gd name="connsiteX9" fmla="*/ 582012 w 787752"/>
                <a:gd name="connsiteY9" fmla="*/ 137160 h 374038"/>
                <a:gd name="connsiteX10" fmla="*/ 650592 w 787752"/>
                <a:gd name="connsiteY10" fmla="*/ 205740 h 374038"/>
                <a:gd name="connsiteX11" fmla="*/ 719172 w 787752"/>
                <a:gd name="connsiteY11" fmla="*/ 137160 h 374038"/>
                <a:gd name="connsiteX12" fmla="*/ 650592 w 787752"/>
                <a:gd name="connsiteY12" fmla="*/ 68580 h 374038"/>
                <a:gd name="connsiteX13" fmla="*/ 650592 w 787752"/>
                <a:gd name="connsiteY13" fmla="*/ 0 h 374038"/>
                <a:gd name="connsiteX14" fmla="*/ 787752 w 787752"/>
                <a:gd name="connsiteY14" fmla="*/ 137160 h 374038"/>
                <a:gd name="connsiteX15" fmla="*/ 650592 w 787752"/>
                <a:gd name="connsiteY15" fmla="*/ 274320 h 374038"/>
                <a:gd name="connsiteX16" fmla="*/ 524211 w 787752"/>
                <a:gd name="connsiteY16" fmla="*/ 190549 h 374038"/>
                <a:gd name="connsiteX17" fmla="*/ 520433 w 787752"/>
                <a:gd name="connsiteY17" fmla="*/ 171838 h 374038"/>
                <a:gd name="connsiteX18" fmla="*/ 482653 w 787752"/>
                <a:gd name="connsiteY18" fmla="*/ 171838 h 374038"/>
                <a:gd name="connsiteX19" fmla="*/ 345191 w 787752"/>
                <a:gd name="connsiteY19" fmla="*/ 368744 h 374038"/>
                <a:gd name="connsiteX20" fmla="*/ 341709 w 787752"/>
                <a:gd name="connsiteY20" fmla="*/ 366313 h 374038"/>
                <a:gd name="connsiteX21" fmla="*/ 341709 w 787752"/>
                <a:gd name="connsiteY21" fmla="*/ 374038 h 374038"/>
                <a:gd name="connsiteX22" fmla="*/ 263248 w 787752"/>
                <a:gd name="connsiteY22" fmla="*/ 374038 h 374038"/>
                <a:gd name="connsiteX23" fmla="*/ 263248 w 787752"/>
                <a:gd name="connsiteY23" fmla="*/ 313327 h 374038"/>
                <a:gd name="connsiteX24" fmla="*/ 309836 w 787752"/>
                <a:gd name="connsiteY24" fmla="*/ 313327 h 374038"/>
                <a:gd name="connsiteX25" fmla="*/ 445914 w 787752"/>
                <a:gd name="connsiteY25" fmla="*/ 118404 h 374038"/>
                <a:gd name="connsiteX26" fmla="*/ 445914 w 787752"/>
                <a:gd name="connsiteY26" fmla="*/ 111127 h 374038"/>
                <a:gd name="connsiteX27" fmla="*/ 518688 w 787752"/>
                <a:gd name="connsiteY27" fmla="*/ 111127 h 374038"/>
                <a:gd name="connsiteX28" fmla="*/ 524211 w 787752"/>
                <a:gd name="connsiteY28" fmla="*/ 83771 h 374038"/>
                <a:gd name="connsiteX29" fmla="*/ 650592 w 787752"/>
                <a:gd name="connsiteY29" fmla="*/ 0 h 374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87752" h="374038">
                  <a:moveTo>
                    <a:pt x="128282" y="313327"/>
                  </a:moveTo>
                  <a:lnTo>
                    <a:pt x="198977" y="313327"/>
                  </a:lnTo>
                  <a:lnTo>
                    <a:pt x="198977" y="374038"/>
                  </a:lnTo>
                  <a:lnTo>
                    <a:pt x="128282" y="374038"/>
                  </a:lnTo>
                  <a:close/>
                  <a:moveTo>
                    <a:pt x="0" y="313327"/>
                  </a:moveTo>
                  <a:lnTo>
                    <a:pt x="64011" y="313327"/>
                  </a:lnTo>
                  <a:lnTo>
                    <a:pt x="64011" y="374038"/>
                  </a:lnTo>
                  <a:lnTo>
                    <a:pt x="0" y="374038"/>
                  </a:lnTo>
                  <a:close/>
                  <a:moveTo>
                    <a:pt x="650592" y="68580"/>
                  </a:moveTo>
                  <a:cubicBezTo>
                    <a:pt x="612716" y="68580"/>
                    <a:pt x="582012" y="99284"/>
                    <a:pt x="582012" y="137160"/>
                  </a:cubicBezTo>
                  <a:cubicBezTo>
                    <a:pt x="582012" y="175036"/>
                    <a:pt x="612716" y="205740"/>
                    <a:pt x="650592" y="205740"/>
                  </a:cubicBezTo>
                  <a:cubicBezTo>
                    <a:pt x="688468" y="205740"/>
                    <a:pt x="719172" y="175036"/>
                    <a:pt x="719172" y="137160"/>
                  </a:cubicBezTo>
                  <a:cubicBezTo>
                    <a:pt x="719172" y="99284"/>
                    <a:pt x="688468" y="68580"/>
                    <a:pt x="650592" y="68580"/>
                  </a:cubicBezTo>
                  <a:close/>
                  <a:moveTo>
                    <a:pt x="650592" y="0"/>
                  </a:moveTo>
                  <a:cubicBezTo>
                    <a:pt x="726343" y="0"/>
                    <a:pt x="787752" y="61409"/>
                    <a:pt x="787752" y="137160"/>
                  </a:cubicBezTo>
                  <a:cubicBezTo>
                    <a:pt x="787752" y="212911"/>
                    <a:pt x="726343" y="274320"/>
                    <a:pt x="650592" y="274320"/>
                  </a:cubicBezTo>
                  <a:cubicBezTo>
                    <a:pt x="593779" y="274320"/>
                    <a:pt x="545033" y="239778"/>
                    <a:pt x="524211" y="190549"/>
                  </a:cubicBezTo>
                  <a:lnTo>
                    <a:pt x="520433" y="171838"/>
                  </a:lnTo>
                  <a:lnTo>
                    <a:pt x="482653" y="171838"/>
                  </a:lnTo>
                  <a:lnTo>
                    <a:pt x="345191" y="368744"/>
                  </a:lnTo>
                  <a:lnTo>
                    <a:pt x="341709" y="366313"/>
                  </a:lnTo>
                  <a:lnTo>
                    <a:pt x="341709" y="374038"/>
                  </a:lnTo>
                  <a:lnTo>
                    <a:pt x="263248" y="374038"/>
                  </a:lnTo>
                  <a:lnTo>
                    <a:pt x="263248" y="313327"/>
                  </a:lnTo>
                  <a:lnTo>
                    <a:pt x="309836" y="313327"/>
                  </a:lnTo>
                  <a:lnTo>
                    <a:pt x="445914" y="118404"/>
                  </a:lnTo>
                  <a:lnTo>
                    <a:pt x="445914" y="111127"/>
                  </a:lnTo>
                  <a:lnTo>
                    <a:pt x="518688" y="111127"/>
                  </a:lnTo>
                  <a:lnTo>
                    <a:pt x="524211" y="83771"/>
                  </a:lnTo>
                  <a:cubicBezTo>
                    <a:pt x="545033" y="34543"/>
                    <a:pt x="593779" y="0"/>
                    <a:pt x="650592" y="0"/>
                  </a:cubicBez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3" name="Freeform: Shape 62">
              <a:extLst>
                <a:ext uri="{FF2B5EF4-FFF2-40B4-BE49-F238E27FC236}">
                  <a16:creationId xmlns:a16="http://schemas.microsoft.com/office/drawing/2014/main" id="{69439F91-1A30-4FC7-B4F6-BAAAE0296397}"/>
                </a:ext>
              </a:extLst>
            </p:cNvPr>
            <p:cNvSpPr/>
            <p:nvPr/>
          </p:nvSpPr>
          <p:spPr>
            <a:xfrm flipH="1">
              <a:off x="1285577" y="753095"/>
              <a:ext cx="583865" cy="438440"/>
            </a:xfrm>
            <a:custGeom>
              <a:avLst/>
              <a:gdLst>
                <a:gd name="connsiteX0" fmla="*/ 137160 w 583865"/>
                <a:gd name="connsiteY0" fmla="*/ 68580 h 438440"/>
                <a:gd name="connsiteX1" fmla="*/ 205740 w 583865"/>
                <a:gd name="connsiteY1" fmla="*/ 137160 h 438440"/>
                <a:gd name="connsiteX2" fmla="*/ 137160 w 583865"/>
                <a:gd name="connsiteY2" fmla="*/ 205740 h 438440"/>
                <a:gd name="connsiteX3" fmla="*/ 68580 w 583865"/>
                <a:gd name="connsiteY3" fmla="*/ 137160 h 438440"/>
                <a:gd name="connsiteX4" fmla="*/ 137160 w 583865"/>
                <a:gd name="connsiteY4" fmla="*/ 68580 h 438440"/>
                <a:gd name="connsiteX5" fmla="*/ 137160 w 583865"/>
                <a:gd name="connsiteY5" fmla="*/ 0 h 438440"/>
                <a:gd name="connsiteX6" fmla="*/ 0 w 583865"/>
                <a:gd name="connsiteY6" fmla="*/ 137160 h 438440"/>
                <a:gd name="connsiteX7" fmla="*/ 137160 w 583865"/>
                <a:gd name="connsiteY7" fmla="*/ 274320 h 438440"/>
                <a:gd name="connsiteX8" fmla="*/ 190549 w 583865"/>
                <a:gd name="connsiteY8" fmla="*/ 263541 h 438440"/>
                <a:gd name="connsiteX9" fmla="*/ 198799 w 583865"/>
                <a:gd name="connsiteY9" fmla="*/ 257979 h 438440"/>
                <a:gd name="connsiteX10" fmla="*/ 342382 w 583865"/>
                <a:gd name="connsiteY10" fmla="*/ 432565 h 438440"/>
                <a:gd name="connsiteX11" fmla="*/ 342382 w 583865"/>
                <a:gd name="connsiteY11" fmla="*/ 438440 h 438440"/>
                <a:gd name="connsiteX12" fmla="*/ 583865 w 583865"/>
                <a:gd name="connsiteY12" fmla="*/ 438440 h 438440"/>
                <a:gd name="connsiteX13" fmla="*/ 583865 w 583865"/>
                <a:gd name="connsiteY13" fmla="*/ 377729 h 438440"/>
                <a:gd name="connsiteX14" fmla="*/ 375889 w 583865"/>
                <a:gd name="connsiteY14" fmla="*/ 377729 h 438440"/>
                <a:gd name="connsiteX15" fmla="*/ 244804 w 583865"/>
                <a:gd name="connsiteY15" fmla="*/ 218340 h 438440"/>
                <a:gd name="connsiteX16" fmla="*/ 263541 w 583865"/>
                <a:gd name="connsiteY16" fmla="*/ 190549 h 438440"/>
                <a:gd name="connsiteX17" fmla="*/ 274320 w 583865"/>
                <a:gd name="connsiteY17" fmla="*/ 137160 h 438440"/>
                <a:gd name="connsiteX18" fmla="*/ 137160 w 583865"/>
                <a:gd name="connsiteY18" fmla="*/ 0 h 4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3865" h="438440">
                  <a:moveTo>
                    <a:pt x="137160" y="68580"/>
                  </a:moveTo>
                  <a:cubicBezTo>
                    <a:pt x="175036" y="68580"/>
                    <a:pt x="205740" y="99284"/>
                    <a:pt x="205740" y="137160"/>
                  </a:cubicBezTo>
                  <a:cubicBezTo>
                    <a:pt x="205740" y="175036"/>
                    <a:pt x="175036" y="205740"/>
                    <a:pt x="137160" y="205740"/>
                  </a:cubicBezTo>
                  <a:cubicBezTo>
                    <a:pt x="99284" y="205740"/>
                    <a:pt x="68580" y="175036"/>
                    <a:pt x="68580" y="137160"/>
                  </a:cubicBezTo>
                  <a:cubicBezTo>
                    <a:pt x="68580" y="99284"/>
                    <a:pt x="99284" y="68580"/>
                    <a:pt x="137160" y="68580"/>
                  </a:cubicBezTo>
                  <a:close/>
                  <a:moveTo>
                    <a:pt x="137160" y="0"/>
                  </a:moveTo>
                  <a:cubicBezTo>
                    <a:pt x="61409" y="0"/>
                    <a:pt x="0" y="61409"/>
                    <a:pt x="0" y="137160"/>
                  </a:cubicBezTo>
                  <a:cubicBezTo>
                    <a:pt x="0" y="212911"/>
                    <a:pt x="61409" y="274320"/>
                    <a:pt x="137160" y="274320"/>
                  </a:cubicBezTo>
                  <a:cubicBezTo>
                    <a:pt x="156098" y="274320"/>
                    <a:pt x="174139" y="270482"/>
                    <a:pt x="190549" y="263541"/>
                  </a:cubicBezTo>
                  <a:lnTo>
                    <a:pt x="198799" y="257979"/>
                  </a:lnTo>
                  <a:lnTo>
                    <a:pt x="342382" y="432565"/>
                  </a:lnTo>
                  <a:lnTo>
                    <a:pt x="342382" y="438440"/>
                  </a:lnTo>
                  <a:lnTo>
                    <a:pt x="583865" y="438440"/>
                  </a:lnTo>
                  <a:lnTo>
                    <a:pt x="583865" y="377729"/>
                  </a:lnTo>
                  <a:lnTo>
                    <a:pt x="375889" y="377729"/>
                  </a:lnTo>
                  <a:lnTo>
                    <a:pt x="244804" y="218340"/>
                  </a:lnTo>
                  <a:lnTo>
                    <a:pt x="263541" y="190549"/>
                  </a:lnTo>
                  <a:cubicBezTo>
                    <a:pt x="270482" y="174139"/>
                    <a:pt x="274320" y="156098"/>
                    <a:pt x="274320" y="137160"/>
                  </a:cubicBezTo>
                  <a:cubicBezTo>
                    <a:pt x="274320" y="61409"/>
                    <a:pt x="212911" y="0"/>
                    <a:pt x="137160" y="0"/>
                  </a:cubicBez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 name="Freeform: Shape 63">
              <a:extLst>
                <a:ext uri="{FF2B5EF4-FFF2-40B4-BE49-F238E27FC236}">
                  <a16:creationId xmlns:a16="http://schemas.microsoft.com/office/drawing/2014/main" id="{458F4037-65C3-4CE9-955B-3EAADF9186F8}"/>
                </a:ext>
              </a:extLst>
            </p:cNvPr>
            <p:cNvSpPr/>
            <p:nvPr/>
          </p:nvSpPr>
          <p:spPr>
            <a:xfrm>
              <a:off x="1333498" y="1349309"/>
              <a:ext cx="836279" cy="274320"/>
            </a:xfrm>
            <a:custGeom>
              <a:avLst/>
              <a:gdLst>
                <a:gd name="connsiteX0" fmla="*/ 184219 w 836279"/>
                <a:gd name="connsiteY0" fmla="*/ 114026 h 274320"/>
                <a:gd name="connsiteX1" fmla="*/ 271581 w 836279"/>
                <a:gd name="connsiteY1" fmla="*/ 114026 h 274320"/>
                <a:gd name="connsiteX2" fmla="*/ 271581 w 836279"/>
                <a:gd name="connsiteY2" fmla="*/ 174737 h 274320"/>
                <a:gd name="connsiteX3" fmla="*/ 184219 w 836279"/>
                <a:gd name="connsiteY3" fmla="*/ 174737 h 274320"/>
                <a:gd name="connsiteX4" fmla="*/ 0 w 836279"/>
                <a:gd name="connsiteY4" fmla="*/ 114026 h 274320"/>
                <a:gd name="connsiteX5" fmla="*/ 119948 w 836279"/>
                <a:gd name="connsiteY5" fmla="*/ 114026 h 274320"/>
                <a:gd name="connsiteX6" fmla="*/ 119948 w 836279"/>
                <a:gd name="connsiteY6" fmla="*/ 174737 h 274320"/>
                <a:gd name="connsiteX7" fmla="*/ 0 w 836279"/>
                <a:gd name="connsiteY7" fmla="*/ 174737 h 274320"/>
                <a:gd name="connsiteX8" fmla="*/ 699119 w 836279"/>
                <a:gd name="connsiteY8" fmla="*/ 68580 h 274320"/>
                <a:gd name="connsiteX9" fmla="*/ 630539 w 836279"/>
                <a:gd name="connsiteY9" fmla="*/ 137160 h 274320"/>
                <a:gd name="connsiteX10" fmla="*/ 699119 w 836279"/>
                <a:gd name="connsiteY10" fmla="*/ 205740 h 274320"/>
                <a:gd name="connsiteX11" fmla="*/ 767699 w 836279"/>
                <a:gd name="connsiteY11" fmla="*/ 137160 h 274320"/>
                <a:gd name="connsiteX12" fmla="*/ 699119 w 836279"/>
                <a:gd name="connsiteY12" fmla="*/ 68580 h 274320"/>
                <a:gd name="connsiteX13" fmla="*/ 699119 w 836279"/>
                <a:gd name="connsiteY13" fmla="*/ 0 h 274320"/>
                <a:gd name="connsiteX14" fmla="*/ 836279 w 836279"/>
                <a:gd name="connsiteY14" fmla="*/ 137160 h 274320"/>
                <a:gd name="connsiteX15" fmla="*/ 699119 w 836279"/>
                <a:gd name="connsiteY15" fmla="*/ 274320 h 274320"/>
                <a:gd name="connsiteX16" fmla="*/ 572738 w 836279"/>
                <a:gd name="connsiteY16" fmla="*/ 190549 h 274320"/>
                <a:gd name="connsiteX17" fmla="*/ 569546 w 836279"/>
                <a:gd name="connsiteY17" fmla="*/ 174737 h 274320"/>
                <a:gd name="connsiteX18" fmla="*/ 335852 w 836279"/>
                <a:gd name="connsiteY18" fmla="*/ 174737 h 274320"/>
                <a:gd name="connsiteX19" fmla="*/ 335852 w 836279"/>
                <a:gd name="connsiteY19" fmla="*/ 114026 h 274320"/>
                <a:gd name="connsiteX20" fmla="*/ 566630 w 836279"/>
                <a:gd name="connsiteY20" fmla="*/ 114026 h 274320"/>
                <a:gd name="connsiteX21" fmla="*/ 572738 w 836279"/>
                <a:gd name="connsiteY21" fmla="*/ 83771 h 274320"/>
                <a:gd name="connsiteX22" fmla="*/ 699119 w 836279"/>
                <a:gd name="connsiteY22" fmla="*/ 0 h 27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36279" h="274320">
                  <a:moveTo>
                    <a:pt x="184219" y="114026"/>
                  </a:moveTo>
                  <a:lnTo>
                    <a:pt x="271581" y="114026"/>
                  </a:lnTo>
                  <a:lnTo>
                    <a:pt x="271581" y="174737"/>
                  </a:lnTo>
                  <a:lnTo>
                    <a:pt x="184219" y="174737"/>
                  </a:lnTo>
                  <a:close/>
                  <a:moveTo>
                    <a:pt x="0" y="114026"/>
                  </a:moveTo>
                  <a:lnTo>
                    <a:pt x="119948" y="114026"/>
                  </a:lnTo>
                  <a:lnTo>
                    <a:pt x="119948" y="174737"/>
                  </a:lnTo>
                  <a:lnTo>
                    <a:pt x="0" y="174737"/>
                  </a:lnTo>
                  <a:close/>
                  <a:moveTo>
                    <a:pt x="699119" y="68580"/>
                  </a:moveTo>
                  <a:cubicBezTo>
                    <a:pt x="661243" y="68580"/>
                    <a:pt x="630539" y="99284"/>
                    <a:pt x="630539" y="137160"/>
                  </a:cubicBezTo>
                  <a:cubicBezTo>
                    <a:pt x="630539" y="175036"/>
                    <a:pt x="661243" y="205740"/>
                    <a:pt x="699119" y="205740"/>
                  </a:cubicBezTo>
                  <a:cubicBezTo>
                    <a:pt x="736995" y="205740"/>
                    <a:pt x="767699" y="175036"/>
                    <a:pt x="767699" y="137160"/>
                  </a:cubicBezTo>
                  <a:cubicBezTo>
                    <a:pt x="767699" y="99284"/>
                    <a:pt x="736995" y="68580"/>
                    <a:pt x="699119" y="68580"/>
                  </a:cubicBezTo>
                  <a:close/>
                  <a:moveTo>
                    <a:pt x="699119" y="0"/>
                  </a:moveTo>
                  <a:cubicBezTo>
                    <a:pt x="774870" y="0"/>
                    <a:pt x="836279" y="61409"/>
                    <a:pt x="836279" y="137160"/>
                  </a:cubicBezTo>
                  <a:cubicBezTo>
                    <a:pt x="836279" y="212911"/>
                    <a:pt x="774870" y="274320"/>
                    <a:pt x="699119" y="274320"/>
                  </a:cubicBezTo>
                  <a:cubicBezTo>
                    <a:pt x="642306" y="274320"/>
                    <a:pt x="593560" y="239777"/>
                    <a:pt x="572738" y="190549"/>
                  </a:cubicBezTo>
                  <a:lnTo>
                    <a:pt x="569546" y="174737"/>
                  </a:lnTo>
                  <a:lnTo>
                    <a:pt x="335852" y="174737"/>
                  </a:lnTo>
                  <a:lnTo>
                    <a:pt x="335852" y="114026"/>
                  </a:lnTo>
                  <a:lnTo>
                    <a:pt x="566630" y="114026"/>
                  </a:lnTo>
                  <a:lnTo>
                    <a:pt x="572738" y="83771"/>
                  </a:lnTo>
                  <a:cubicBezTo>
                    <a:pt x="593560" y="34543"/>
                    <a:pt x="642306" y="0"/>
                    <a:pt x="699119" y="0"/>
                  </a:cubicBez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5" name="Freeform: Shape 64">
              <a:extLst>
                <a:ext uri="{FF2B5EF4-FFF2-40B4-BE49-F238E27FC236}">
                  <a16:creationId xmlns:a16="http://schemas.microsoft.com/office/drawing/2014/main" id="{ECABC964-D54F-4C5E-8107-5521D9B95B69}"/>
                </a:ext>
              </a:extLst>
            </p:cNvPr>
            <p:cNvSpPr/>
            <p:nvPr/>
          </p:nvSpPr>
          <p:spPr>
            <a:xfrm>
              <a:off x="1336411" y="1618664"/>
              <a:ext cx="806834" cy="366504"/>
            </a:xfrm>
            <a:custGeom>
              <a:avLst/>
              <a:gdLst>
                <a:gd name="connsiteX0" fmla="*/ 669674 w 806834"/>
                <a:gd name="connsiteY0" fmla="*/ 160764 h 366504"/>
                <a:gd name="connsiteX1" fmla="*/ 601094 w 806834"/>
                <a:gd name="connsiteY1" fmla="*/ 229344 h 366504"/>
                <a:gd name="connsiteX2" fmla="*/ 669674 w 806834"/>
                <a:gd name="connsiteY2" fmla="*/ 297924 h 366504"/>
                <a:gd name="connsiteX3" fmla="*/ 738254 w 806834"/>
                <a:gd name="connsiteY3" fmla="*/ 229344 h 366504"/>
                <a:gd name="connsiteX4" fmla="*/ 669674 w 806834"/>
                <a:gd name="connsiteY4" fmla="*/ 160764 h 366504"/>
                <a:gd name="connsiteX5" fmla="*/ 257847 w 806834"/>
                <a:gd name="connsiteY5" fmla="*/ 0 h 366504"/>
                <a:gd name="connsiteX6" fmla="*/ 341709 w 806834"/>
                <a:gd name="connsiteY6" fmla="*/ 0 h 366504"/>
                <a:gd name="connsiteX7" fmla="*/ 341709 w 806834"/>
                <a:gd name="connsiteY7" fmla="*/ 1801 h 366504"/>
                <a:gd name="connsiteX8" fmla="*/ 342279 w 806834"/>
                <a:gd name="connsiteY8" fmla="*/ 1403 h 366504"/>
                <a:gd name="connsiteX9" fmla="*/ 480216 w 806834"/>
                <a:gd name="connsiteY9" fmla="*/ 198989 h 366504"/>
                <a:gd name="connsiteX10" fmla="*/ 538643 w 806834"/>
                <a:gd name="connsiteY10" fmla="*/ 198989 h 366504"/>
                <a:gd name="connsiteX11" fmla="*/ 543293 w 806834"/>
                <a:gd name="connsiteY11" fmla="*/ 175955 h 366504"/>
                <a:gd name="connsiteX12" fmla="*/ 669674 w 806834"/>
                <a:gd name="connsiteY12" fmla="*/ 92184 h 366504"/>
                <a:gd name="connsiteX13" fmla="*/ 806834 w 806834"/>
                <a:gd name="connsiteY13" fmla="*/ 229344 h 366504"/>
                <a:gd name="connsiteX14" fmla="*/ 669674 w 806834"/>
                <a:gd name="connsiteY14" fmla="*/ 366504 h 366504"/>
                <a:gd name="connsiteX15" fmla="*/ 543293 w 806834"/>
                <a:gd name="connsiteY15" fmla="*/ 282733 h 366504"/>
                <a:gd name="connsiteX16" fmla="*/ 538643 w 806834"/>
                <a:gd name="connsiteY16" fmla="*/ 259700 h 366504"/>
                <a:gd name="connsiteX17" fmla="*/ 443002 w 806834"/>
                <a:gd name="connsiteY17" fmla="*/ 259700 h 366504"/>
                <a:gd name="connsiteX18" fmla="*/ 443002 w 806834"/>
                <a:gd name="connsiteY18" fmla="*/ 251743 h 366504"/>
                <a:gd name="connsiteX19" fmla="*/ 309641 w 806834"/>
                <a:gd name="connsiteY19" fmla="*/ 60711 h 366504"/>
                <a:gd name="connsiteX20" fmla="*/ 257847 w 806834"/>
                <a:gd name="connsiteY20" fmla="*/ 60711 h 366504"/>
                <a:gd name="connsiteX21" fmla="*/ 131451 w 806834"/>
                <a:gd name="connsiteY21" fmla="*/ 0 h 366504"/>
                <a:gd name="connsiteX22" fmla="*/ 199647 w 806834"/>
                <a:gd name="connsiteY22" fmla="*/ 0 h 366504"/>
                <a:gd name="connsiteX23" fmla="*/ 199647 w 806834"/>
                <a:gd name="connsiteY23" fmla="*/ 60711 h 366504"/>
                <a:gd name="connsiteX24" fmla="*/ 131451 w 806834"/>
                <a:gd name="connsiteY24" fmla="*/ 60711 h 366504"/>
                <a:gd name="connsiteX25" fmla="*/ 0 w 806834"/>
                <a:gd name="connsiteY25" fmla="*/ 0 h 366504"/>
                <a:gd name="connsiteX26" fmla="*/ 67180 w 806834"/>
                <a:gd name="connsiteY26" fmla="*/ 0 h 366504"/>
                <a:gd name="connsiteX27" fmla="*/ 67180 w 806834"/>
                <a:gd name="connsiteY27" fmla="*/ 60711 h 366504"/>
                <a:gd name="connsiteX28" fmla="*/ 0 w 806834"/>
                <a:gd name="connsiteY28" fmla="*/ 60711 h 366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06834" h="366504">
                  <a:moveTo>
                    <a:pt x="669674" y="160764"/>
                  </a:moveTo>
                  <a:cubicBezTo>
                    <a:pt x="631798" y="160764"/>
                    <a:pt x="601094" y="191468"/>
                    <a:pt x="601094" y="229344"/>
                  </a:cubicBezTo>
                  <a:cubicBezTo>
                    <a:pt x="601094" y="267220"/>
                    <a:pt x="631798" y="297924"/>
                    <a:pt x="669674" y="297924"/>
                  </a:cubicBezTo>
                  <a:cubicBezTo>
                    <a:pt x="707550" y="297924"/>
                    <a:pt x="738254" y="267220"/>
                    <a:pt x="738254" y="229344"/>
                  </a:cubicBezTo>
                  <a:cubicBezTo>
                    <a:pt x="738254" y="191468"/>
                    <a:pt x="707550" y="160764"/>
                    <a:pt x="669674" y="160764"/>
                  </a:cubicBezTo>
                  <a:close/>
                  <a:moveTo>
                    <a:pt x="257847" y="0"/>
                  </a:moveTo>
                  <a:lnTo>
                    <a:pt x="341709" y="0"/>
                  </a:lnTo>
                  <a:lnTo>
                    <a:pt x="341709" y="1801"/>
                  </a:lnTo>
                  <a:lnTo>
                    <a:pt x="342279" y="1403"/>
                  </a:lnTo>
                  <a:lnTo>
                    <a:pt x="480216" y="198989"/>
                  </a:lnTo>
                  <a:lnTo>
                    <a:pt x="538643" y="198989"/>
                  </a:lnTo>
                  <a:lnTo>
                    <a:pt x="543293" y="175955"/>
                  </a:lnTo>
                  <a:cubicBezTo>
                    <a:pt x="564115" y="126727"/>
                    <a:pt x="612861" y="92184"/>
                    <a:pt x="669674" y="92184"/>
                  </a:cubicBezTo>
                  <a:cubicBezTo>
                    <a:pt x="745425" y="92184"/>
                    <a:pt x="806834" y="153593"/>
                    <a:pt x="806834" y="229344"/>
                  </a:cubicBezTo>
                  <a:cubicBezTo>
                    <a:pt x="806834" y="305095"/>
                    <a:pt x="745425" y="366504"/>
                    <a:pt x="669674" y="366504"/>
                  </a:cubicBezTo>
                  <a:cubicBezTo>
                    <a:pt x="612861" y="366504"/>
                    <a:pt x="564115" y="331962"/>
                    <a:pt x="543293" y="282733"/>
                  </a:cubicBezTo>
                  <a:lnTo>
                    <a:pt x="538643" y="259700"/>
                  </a:lnTo>
                  <a:lnTo>
                    <a:pt x="443002" y="259700"/>
                  </a:lnTo>
                  <a:lnTo>
                    <a:pt x="443002" y="251743"/>
                  </a:lnTo>
                  <a:lnTo>
                    <a:pt x="309641" y="60711"/>
                  </a:lnTo>
                  <a:lnTo>
                    <a:pt x="257847" y="60711"/>
                  </a:lnTo>
                  <a:close/>
                  <a:moveTo>
                    <a:pt x="131451" y="0"/>
                  </a:moveTo>
                  <a:lnTo>
                    <a:pt x="199647" y="0"/>
                  </a:lnTo>
                  <a:lnTo>
                    <a:pt x="199647" y="60711"/>
                  </a:lnTo>
                  <a:lnTo>
                    <a:pt x="131451" y="60711"/>
                  </a:lnTo>
                  <a:close/>
                  <a:moveTo>
                    <a:pt x="0" y="0"/>
                  </a:moveTo>
                  <a:lnTo>
                    <a:pt x="67180" y="0"/>
                  </a:lnTo>
                  <a:lnTo>
                    <a:pt x="67180" y="60711"/>
                  </a:lnTo>
                  <a:lnTo>
                    <a:pt x="0" y="60711"/>
                  </a:ln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 name="Freeform: Shape 65">
              <a:extLst>
                <a:ext uri="{FF2B5EF4-FFF2-40B4-BE49-F238E27FC236}">
                  <a16:creationId xmlns:a16="http://schemas.microsoft.com/office/drawing/2014/main" id="{C5DE77D8-228A-4FE4-90F7-8A225FFA4D6E}"/>
                </a:ext>
              </a:extLst>
            </p:cNvPr>
            <p:cNvSpPr/>
            <p:nvPr/>
          </p:nvSpPr>
          <p:spPr>
            <a:xfrm>
              <a:off x="1333499" y="1786912"/>
              <a:ext cx="531036" cy="499921"/>
            </a:xfrm>
            <a:custGeom>
              <a:avLst/>
              <a:gdLst>
                <a:gd name="connsiteX0" fmla="*/ 393876 w 531036"/>
                <a:gd name="connsiteY0" fmla="*/ 294181 h 499921"/>
                <a:gd name="connsiteX1" fmla="*/ 325296 w 531036"/>
                <a:gd name="connsiteY1" fmla="*/ 362761 h 499921"/>
                <a:gd name="connsiteX2" fmla="*/ 393876 w 531036"/>
                <a:gd name="connsiteY2" fmla="*/ 431341 h 499921"/>
                <a:gd name="connsiteX3" fmla="*/ 462456 w 531036"/>
                <a:gd name="connsiteY3" fmla="*/ 362761 h 499921"/>
                <a:gd name="connsiteX4" fmla="*/ 393876 w 531036"/>
                <a:gd name="connsiteY4" fmla="*/ 294181 h 499921"/>
                <a:gd name="connsiteX5" fmla="*/ 115570 w 531036"/>
                <a:gd name="connsiteY5" fmla="*/ 0 h 499921"/>
                <a:gd name="connsiteX6" fmla="*/ 177404 w 531036"/>
                <a:gd name="connsiteY6" fmla="*/ 0 h 499921"/>
                <a:gd name="connsiteX7" fmla="*/ 177404 w 531036"/>
                <a:gd name="connsiteY7" fmla="*/ 4029 h 499921"/>
                <a:gd name="connsiteX8" fmla="*/ 179541 w 531036"/>
                <a:gd name="connsiteY8" fmla="*/ 2537 h 499921"/>
                <a:gd name="connsiteX9" fmla="*/ 342504 w 531036"/>
                <a:gd name="connsiteY9" fmla="*/ 235973 h 499921"/>
                <a:gd name="connsiteX10" fmla="*/ 393876 w 531036"/>
                <a:gd name="connsiteY10" fmla="*/ 225601 h 499921"/>
                <a:gd name="connsiteX11" fmla="*/ 531036 w 531036"/>
                <a:gd name="connsiteY11" fmla="*/ 362761 h 499921"/>
                <a:gd name="connsiteX12" fmla="*/ 393876 w 531036"/>
                <a:gd name="connsiteY12" fmla="*/ 499921 h 499921"/>
                <a:gd name="connsiteX13" fmla="*/ 256716 w 531036"/>
                <a:gd name="connsiteY13" fmla="*/ 362761 h 499921"/>
                <a:gd name="connsiteX14" fmla="*/ 267495 w 531036"/>
                <a:gd name="connsiteY14" fmla="*/ 309372 h 499921"/>
                <a:gd name="connsiteX15" fmla="*/ 293145 w 531036"/>
                <a:gd name="connsiteY15" fmla="*/ 271328 h 499921"/>
                <a:gd name="connsiteX16" fmla="*/ 146111 w 531036"/>
                <a:gd name="connsiteY16" fmla="*/ 60711 h 499921"/>
                <a:gd name="connsiteX17" fmla="*/ 115570 w 531036"/>
                <a:gd name="connsiteY17" fmla="*/ 60711 h 499921"/>
                <a:gd name="connsiteX18" fmla="*/ 0 w 531036"/>
                <a:gd name="connsiteY18" fmla="*/ 0 h 499921"/>
                <a:gd name="connsiteX19" fmla="*/ 51299 w 531036"/>
                <a:gd name="connsiteY19" fmla="*/ 0 h 499921"/>
                <a:gd name="connsiteX20" fmla="*/ 51299 w 531036"/>
                <a:gd name="connsiteY20" fmla="*/ 60711 h 499921"/>
                <a:gd name="connsiteX21" fmla="*/ 0 w 531036"/>
                <a:gd name="connsiteY21" fmla="*/ 60711 h 499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1036" h="499921">
                  <a:moveTo>
                    <a:pt x="393876" y="294181"/>
                  </a:moveTo>
                  <a:cubicBezTo>
                    <a:pt x="356000" y="294181"/>
                    <a:pt x="325296" y="324885"/>
                    <a:pt x="325296" y="362761"/>
                  </a:cubicBezTo>
                  <a:cubicBezTo>
                    <a:pt x="325296" y="400637"/>
                    <a:pt x="356000" y="431341"/>
                    <a:pt x="393876" y="431341"/>
                  </a:cubicBezTo>
                  <a:cubicBezTo>
                    <a:pt x="431752" y="431341"/>
                    <a:pt x="462456" y="400637"/>
                    <a:pt x="462456" y="362761"/>
                  </a:cubicBezTo>
                  <a:cubicBezTo>
                    <a:pt x="462456" y="324885"/>
                    <a:pt x="431752" y="294181"/>
                    <a:pt x="393876" y="294181"/>
                  </a:cubicBezTo>
                  <a:close/>
                  <a:moveTo>
                    <a:pt x="115570" y="0"/>
                  </a:moveTo>
                  <a:lnTo>
                    <a:pt x="177404" y="0"/>
                  </a:lnTo>
                  <a:lnTo>
                    <a:pt x="177404" y="4029"/>
                  </a:lnTo>
                  <a:lnTo>
                    <a:pt x="179541" y="2537"/>
                  </a:lnTo>
                  <a:lnTo>
                    <a:pt x="342504" y="235973"/>
                  </a:lnTo>
                  <a:lnTo>
                    <a:pt x="393876" y="225601"/>
                  </a:lnTo>
                  <a:cubicBezTo>
                    <a:pt x="469627" y="225601"/>
                    <a:pt x="531036" y="287010"/>
                    <a:pt x="531036" y="362761"/>
                  </a:cubicBezTo>
                  <a:cubicBezTo>
                    <a:pt x="531036" y="438512"/>
                    <a:pt x="469627" y="499921"/>
                    <a:pt x="393876" y="499921"/>
                  </a:cubicBezTo>
                  <a:cubicBezTo>
                    <a:pt x="318125" y="499921"/>
                    <a:pt x="256716" y="438512"/>
                    <a:pt x="256716" y="362761"/>
                  </a:cubicBezTo>
                  <a:cubicBezTo>
                    <a:pt x="256716" y="343823"/>
                    <a:pt x="260554" y="325782"/>
                    <a:pt x="267495" y="309372"/>
                  </a:cubicBezTo>
                  <a:lnTo>
                    <a:pt x="293145" y="271328"/>
                  </a:lnTo>
                  <a:lnTo>
                    <a:pt x="146111" y="60711"/>
                  </a:lnTo>
                  <a:lnTo>
                    <a:pt x="115570" y="60711"/>
                  </a:lnTo>
                  <a:close/>
                  <a:moveTo>
                    <a:pt x="0" y="0"/>
                  </a:moveTo>
                  <a:lnTo>
                    <a:pt x="51299" y="0"/>
                  </a:lnTo>
                  <a:lnTo>
                    <a:pt x="51299" y="60711"/>
                  </a:lnTo>
                  <a:lnTo>
                    <a:pt x="0" y="60711"/>
                  </a:lnTo>
                  <a:close/>
                </a:path>
              </a:pathLst>
            </a:custGeom>
            <a:solidFill>
              <a:srgbClr val="0078D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38FA9B68-F0D2-4B50-9C20-5D91AB1464FC}"/>
                </a:ext>
              </a:extLst>
            </p:cNvPr>
            <p:cNvSpPr/>
            <p:nvPr/>
          </p:nvSpPr>
          <p:spPr>
            <a:xfrm>
              <a:off x="1279576" y="686579"/>
              <a:ext cx="53919" cy="1647116"/>
            </a:xfrm>
            <a:prstGeom prst="rect">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 name="Block Arc 67">
              <a:extLst>
                <a:ext uri="{FF2B5EF4-FFF2-40B4-BE49-F238E27FC236}">
                  <a16:creationId xmlns:a16="http://schemas.microsoft.com/office/drawing/2014/main" id="{C5F4EB84-B1C0-4956-ADDE-B3288388E823}"/>
                </a:ext>
              </a:extLst>
            </p:cNvPr>
            <p:cNvSpPr/>
            <p:nvPr/>
          </p:nvSpPr>
          <p:spPr>
            <a:xfrm rot="17315962">
              <a:off x="747398" y="1728033"/>
              <a:ext cx="587178" cy="587178"/>
            </a:xfrm>
            <a:prstGeom prst="blockArc">
              <a:avLst>
                <a:gd name="adj1" fmla="val 4304753"/>
                <a:gd name="adj2" fmla="val 20530740"/>
                <a:gd name="adj3" fmla="val 11080"/>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9" name="Block Arc 68">
              <a:extLst>
                <a:ext uri="{FF2B5EF4-FFF2-40B4-BE49-F238E27FC236}">
                  <a16:creationId xmlns:a16="http://schemas.microsoft.com/office/drawing/2014/main" id="{568754EF-B419-4A3F-A091-705CF8FB33CB}"/>
                </a:ext>
              </a:extLst>
            </p:cNvPr>
            <p:cNvSpPr/>
            <p:nvPr/>
          </p:nvSpPr>
          <p:spPr>
            <a:xfrm rot="15622339">
              <a:off x="1001741" y="1597843"/>
              <a:ext cx="355358" cy="355358"/>
            </a:xfrm>
            <a:prstGeom prst="blockArc">
              <a:avLst>
                <a:gd name="adj1" fmla="val 16487336"/>
                <a:gd name="adj2" fmla="val 645914"/>
                <a:gd name="adj3" fmla="val 18055"/>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0" name="Block Arc 69">
              <a:extLst>
                <a:ext uri="{FF2B5EF4-FFF2-40B4-BE49-F238E27FC236}">
                  <a16:creationId xmlns:a16="http://schemas.microsoft.com/office/drawing/2014/main" id="{253BA5EA-FBBB-4129-8B19-314BCE86CD44}"/>
                </a:ext>
              </a:extLst>
            </p:cNvPr>
            <p:cNvSpPr/>
            <p:nvPr/>
          </p:nvSpPr>
          <p:spPr>
            <a:xfrm rot="17557899">
              <a:off x="974003" y="1894798"/>
              <a:ext cx="457974" cy="347658"/>
            </a:xfrm>
            <a:prstGeom prst="blockArc">
              <a:avLst>
                <a:gd name="adj1" fmla="val 16120188"/>
                <a:gd name="adj2" fmla="val 645914"/>
                <a:gd name="adj3" fmla="val 18055"/>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1" name="Block Arc 70">
              <a:extLst>
                <a:ext uri="{FF2B5EF4-FFF2-40B4-BE49-F238E27FC236}">
                  <a16:creationId xmlns:a16="http://schemas.microsoft.com/office/drawing/2014/main" id="{6F8C7C2C-8022-4CB8-8C3B-9B0E6005675A}"/>
                </a:ext>
              </a:extLst>
            </p:cNvPr>
            <p:cNvSpPr/>
            <p:nvPr/>
          </p:nvSpPr>
          <p:spPr>
            <a:xfrm rot="9404573">
              <a:off x="638549" y="1548978"/>
              <a:ext cx="355358" cy="355358"/>
            </a:xfrm>
            <a:prstGeom prst="blockArc">
              <a:avLst>
                <a:gd name="adj1" fmla="val 17157140"/>
                <a:gd name="adj2" fmla="val 645914"/>
                <a:gd name="adj3" fmla="val 18055"/>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2" name="Block Arc 71">
              <a:extLst>
                <a:ext uri="{FF2B5EF4-FFF2-40B4-BE49-F238E27FC236}">
                  <a16:creationId xmlns:a16="http://schemas.microsoft.com/office/drawing/2014/main" id="{52803D7B-5A5A-4110-B077-D54938CF9D06}"/>
                </a:ext>
              </a:extLst>
            </p:cNvPr>
            <p:cNvSpPr/>
            <p:nvPr/>
          </p:nvSpPr>
          <p:spPr>
            <a:xfrm>
              <a:off x="506548" y="1367964"/>
              <a:ext cx="284344" cy="284344"/>
            </a:xfrm>
            <a:prstGeom prst="blockArc">
              <a:avLst>
                <a:gd name="adj1" fmla="val 16249094"/>
                <a:gd name="adj2" fmla="val 5326799"/>
                <a:gd name="adj3" fmla="val 22664"/>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3" name="Block Arc 72">
              <a:extLst>
                <a:ext uri="{FF2B5EF4-FFF2-40B4-BE49-F238E27FC236}">
                  <a16:creationId xmlns:a16="http://schemas.microsoft.com/office/drawing/2014/main" id="{7ACC2660-509D-4D82-A619-F0A8EBA14E0C}"/>
                </a:ext>
              </a:extLst>
            </p:cNvPr>
            <p:cNvSpPr/>
            <p:nvPr/>
          </p:nvSpPr>
          <p:spPr>
            <a:xfrm rot="16200000">
              <a:off x="789960" y="685725"/>
              <a:ext cx="541615" cy="541616"/>
            </a:xfrm>
            <a:prstGeom prst="blockArc">
              <a:avLst>
                <a:gd name="adj1" fmla="val 10708661"/>
                <a:gd name="adj2" fmla="val 5100762"/>
                <a:gd name="adj3" fmla="val 12009"/>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4" name="Block Arc 73">
              <a:extLst>
                <a:ext uri="{FF2B5EF4-FFF2-40B4-BE49-F238E27FC236}">
                  <a16:creationId xmlns:a16="http://schemas.microsoft.com/office/drawing/2014/main" id="{1992282B-0F78-4FAE-B973-2D3C327E79FC}"/>
                </a:ext>
              </a:extLst>
            </p:cNvPr>
            <p:cNvSpPr/>
            <p:nvPr/>
          </p:nvSpPr>
          <p:spPr>
            <a:xfrm rot="16200000">
              <a:off x="745644" y="1101223"/>
              <a:ext cx="332709" cy="332709"/>
            </a:xfrm>
            <a:prstGeom prst="blockArc">
              <a:avLst>
                <a:gd name="adj1" fmla="val 16249094"/>
                <a:gd name="adj2" fmla="val 21209418"/>
                <a:gd name="adj3" fmla="val 22761"/>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5" name="Block Arc 74">
              <a:extLst>
                <a:ext uri="{FF2B5EF4-FFF2-40B4-BE49-F238E27FC236}">
                  <a16:creationId xmlns:a16="http://schemas.microsoft.com/office/drawing/2014/main" id="{FE607C57-2A09-41EE-9BA8-1235F7B46017}"/>
                </a:ext>
              </a:extLst>
            </p:cNvPr>
            <p:cNvSpPr/>
            <p:nvPr/>
          </p:nvSpPr>
          <p:spPr>
            <a:xfrm rot="10506901">
              <a:off x="1049466" y="754696"/>
              <a:ext cx="353482" cy="343193"/>
            </a:xfrm>
            <a:prstGeom prst="blockArc">
              <a:avLst>
                <a:gd name="adj1" fmla="val 14488890"/>
                <a:gd name="adj2" fmla="val 330007"/>
                <a:gd name="adj3" fmla="val 17928"/>
              </a:avLst>
            </a:pr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6" name="Freeform: Shape 75">
              <a:extLst>
                <a:ext uri="{FF2B5EF4-FFF2-40B4-BE49-F238E27FC236}">
                  <a16:creationId xmlns:a16="http://schemas.microsoft.com/office/drawing/2014/main" id="{03801BB5-F67C-4C44-9E63-165EF637233E}"/>
                </a:ext>
              </a:extLst>
            </p:cNvPr>
            <p:cNvSpPr/>
            <p:nvPr/>
          </p:nvSpPr>
          <p:spPr>
            <a:xfrm rot="3057797">
              <a:off x="841978" y="1221276"/>
              <a:ext cx="378891" cy="484018"/>
            </a:xfrm>
            <a:custGeom>
              <a:avLst/>
              <a:gdLst>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41297 w 345017"/>
                <a:gd name="connsiteY4" fmla="*/ 214926 h 483878"/>
                <a:gd name="connsiteX5" fmla="*/ 151076 w 345017"/>
                <a:gd name="connsiteY5" fmla="*/ 237566 h 483878"/>
                <a:gd name="connsiteX6" fmla="*/ 153260 w 345017"/>
                <a:gd name="connsiteY6" fmla="*/ 236345 h 483878"/>
                <a:gd name="connsiteX7" fmla="*/ 149465 w 345017"/>
                <a:gd name="connsiteY7" fmla="*/ 405145 h 483878"/>
                <a:gd name="connsiteX8" fmla="*/ 0 w 345017"/>
                <a:gd name="connsiteY8" fmla="*/ 483682 h 483878"/>
                <a:gd name="connsiteX9" fmla="*/ 3244 w 345017"/>
                <a:gd name="connsiteY9" fmla="*/ 416773 h 483878"/>
                <a:gd name="connsiteX10" fmla="*/ 92522 w 345017"/>
                <a:gd name="connsiteY10" fmla="*/ 369861 h 483878"/>
                <a:gd name="connsiteX11" fmla="*/ 107398 w 345017"/>
                <a:gd name="connsiteY11" fmla="*/ 319756 h 483878"/>
                <a:gd name="connsiteX12" fmla="*/ 97146 w 345017"/>
                <a:gd name="connsiteY12" fmla="*/ 278513 h 483878"/>
                <a:gd name="connsiteX13" fmla="*/ 76973 w 345017"/>
                <a:gd name="connsiteY13" fmla="*/ 236618 h 483878"/>
                <a:gd name="connsiteX14" fmla="*/ 121711 w 345017"/>
                <a:gd name="connsiteY14"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53260 w 345017"/>
                <a:gd name="connsiteY5" fmla="*/ 236345 h 483878"/>
                <a:gd name="connsiteX6" fmla="*/ 149465 w 345017"/>
                <a:gd name="connsiteY6" fmla="*/ 405145 h 483878"/>
                <a:gd name="connsiteX7" fmla="*/ 0 w 345017"/>
                <a:gd name="connsiteY7" fmla="*/ 483682 h 483878"/>
                <a:gd name="connsiteX8" fmla="*/ 3244 w 345017"/>
                <a:gd name="connsiteY8" fmla="*/ 416773 h 483878"/>
                <a:gd name="connsiteX9" fmla="*/ 92522 w 345017"/>
                <a:gd name="connsiteY9" fmla="*/ 369861 h 483878"/>
                <a:gd name="connsiteX10" fmla="*/ 107398 w 345017"/>
                <a:gd name="connsiteY10" fmla="*/ 319756 h 483878"/>
                <a:gd name="connsiteX11" fmla="*/ 97146 w 345017"/>
                <a:gd name="connsiteY11" fmla="*/ 278513 h 483878"/>
                <a:gd name="connsiteX12" fmla="*/ 76973 w 345017"/>
                <a:gd name="connsiteY12" fmla="*/ 236618 h 483878"/>
                <a:gd name="connsiteX13" fmla="*/ 121711 w 345017"/>
                <a:gd name="connsiteY13"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107398 w 345017"/>
                <a:gd name="connsiteY9" fmla="*/ 319756 h 483878"/>
                <a:gd name="connsiteX10" fmla="*/ 97146 w 345017"/>
                <a:gd name="connsiteY10" fmla="*/ 278513 h 483878"/>
                <a:gd name="connsiteX11" fmla="*/ 76973 w 345017"/>
                <a:gd name="connsiteY11" fmla="*/ 236618 h 483878"/>
                <a:gd name="connsiteX12" fmla="*/ 121711 w 345017"/>
                <a:gd name="connsiteY12"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107398 w 345017"/>
                <a:gd name="connsiteY9" fmla="*/ 319756 h 483878"/>
                <a:gd name="connsiteX10" fmla="*/ 76973 w 345017"/>
                <a:gd name="connsiteY10" fmla="*/ 236618 h 483878"/>
                <a:gd name="connsiteX11" fmla="*/ 121711 w 345017"/>
                <a:gd name="connsiteY11"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76973 w 345017"/>
                <a:gd name="connsiteY9" fmla="*/ 236618 h 483878"/>
                <a:gd name="connsiteX10" fmla="*/ 121711 w 345017"/>
                <a:gd name="connsiteY10"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49465 w 345017"/>
                <a:gd name="connsiteY4" fmla="*/ 405145 h 483878"/>
                <a:gd name="connsiteX5" fmla="*/ 0 w 345017"/>
                <a:gd name="connsiteY5" fmla="*/ 483682 h 483878"/>
                <a:gd name="connsiteX6" fmla="*/ 3244 w 345017"/>
                <a:gd name="connsiteY6" fmla="*/ 416773 h 483878"/>
                <a:gd name="connsiteX7" fmla="*/ 92522 w 345017"/>
                <a:gd name="connsiteY7" fmla="*/ 369861 h 483878"/>
                <a:gd name="connsiteX8" fmla="*/ 76973 w 345017"/>
                <a:gd name="connsiteY8" fmla="*/ 236618 h 483878"/>
                <a:gd name="connsiteX9" fmla="*/ 121711 w 345017"/>
                <a:gd name="connsiteY9" fmla="*/ 64247 h 483878"/>
                <a:gd name="connsiteX0" fmla="*/ 121711 w 345017"/>
                <a:gd name="connsiteY0" fmla="*/ 64247 h 489290"/>
                <a:gd name="connsiteX1" fmla="*/ 345017 w 345017"/>
                <a:gd name="connsiteY1" fmla="*/ 24877 h 489290"/>
                <a:gd name="connsiteX2" fmla="*/ 306772 w 345017"/>
                <a:gd name="connsiteY2" fmla="*/ 80848 h 489290"/>
                <a:gd name="connsiteX3" fmla="*/ 171686 w 345017"/>
                <a:gd name="connsiteY3" fmla="*/ 110036 h 489290"/>
                <a:gd name="connsiteX4" fmla="*/ 149465 w 345017"/>
                <a:gd name="connsiteY4" fmla="*/ 405145 h 489290"/>
                <a:gd name="connsiteX5" fmla="*/ 0 w 345017"/>
                <a:gd name="connsiteY5" fmla="*/ 483682 h 489290"/>
                <a:gd name="connsiteX6" fmla="*/ 3244 w 345017"/>
                <a:gd name="connsiteY6" fmla="*/ 416773 h 489290"/>
                <a:gd name="connsiteX7" fmla="*/ 92522 w 345017"/>
                <a:gd name="connsiteY7" fmla="*/ 369861 h 489290"/>
                <a:gd name="connsiteX8" fmla="*/ 76973 w 345017"/>
                <a:gd name="connsiteY8" fmla="*/ 236618 h 489290"/>
                <a:gd name="connsiteX9" fmla="*/ 121711 w 345017"/>
                <a:gd name="connsiteY9" fmla="*/ 64247 h 489290"/>
                <a:gd name="connsiteX0" fmla="*/ 121711 w 345017"/>
                <a:gd name="connsiteY0" fmla="*/ 64247 h 489290"/>
                <a:gd name="connsiteX1" fmla="*/ 345017 w 345017"/>
                <a:gd name="connsiteY1" fmla="*/ 24877 h 489290"/>
                <a:gd name="connsiteX2" fmla="*/ 306772 w 345017"/>
                <a:gd name="connsiteY2" fmla="*/ 80848 h 489290"/>
                <a:gd name="connsiteX3" fmla="*/ 171686 w 345017"/>
                <a:gd name="connsiteY3" fmla="*/ 110036 h 489290"/>
                <a:gd name="connsiteX4" fmla="*/ 149465 w 345017"/>
                <a:gd name="connsiteY4" fmla="*/ 405145 h 489290"/>
                <a:gd name="connsiteX5" fmla="*/ 0 w 345017"/>
                <a:gd name="connsiteY5" fmla="*/ 483682 h 489290"/>
                <a:gd name="connsiteX6" fmla="*/ 3244 w 345017"/>
                <a:gd name="connsiteY6" fmla="*/ 416773 h 489290"/>
                <a:gd name="connsiteX7" fmla="*/ 92522 w 345017"/>
                <a:gd name="connsiteY7" fmla="*/ 369861 h 489290"/>
                <a:gd name="connsiteX8" fmla="*/ 76973 w 345017"/>
                <a:gd name="connsiteY8" fmla="*/ 236618 h 489290"/>
                <a:gd name="connsiteX9" fmla="*/ 121711 w 345017"/>
                <a:gd name="connsiteY9" fmla="*/ 64247 h 489290"/>
                <a:gd name="connsiteX0" fmla="*/ 121711 w 345017"/>
                <a:gd name="connsiteY0" fmla="*/ 64247 h 484018"/>
                <a:gd name="connsiteX1" fmla="*/ 345017 w 345017"/>
                <a:gd name="connsiteY1" fmla="*/ 24877 h 484018"/>
                <a:gd name="connsiteX2" fmla="*/ 306772 w 345017"/>
                <a:gd name="connsiteY2" fmla="*/ 80848 h 484018"/>
                <a:gd name="connsiteX3" fmla="*/ 171686 w 345017"/>
                <a:gd name="connsiteY3" fmla="*/ 110036 h 484018"/>
                <a:gd name="connsiteX4" fmla="*/ 149465 w 345017"/>
                <a:gd name="connsiteY4" fmla="*/ 405145 h 484018"/>
                <a:gd name="connsiteX5" fmla="*/ 0 w 345017"/>
                <a:gd name="connsiteY5" fmla="*/ 483682 h 484018"/>
                <a:gd name="connsiteX6" fmla="*/ 3244 w 345017"/>
                <a:gd name="connsiteY6" fmla="*/ 416773 h 484018"/>
                <a:gd name="connsiteX7" fmla="*/ 92522 w 345017"/>
                <a:gd name="connsiteY7" fmla="*/ 369861 h 484018"/>
                <a:gd name="connsiteX8" fmla="*/ 76973 w 345017"/>
                <a:gd name="connsiteY8" fmla="*/ 236618 h 484018"/>
                <a:gd name="connsiteX9" fmla="*/ 121711 w 345017"/>
                <a:gd name="connsiteY9" fmla="*/ 64247 h 484018"/>
                <a:gd name="connsiteX0" fmla="*/ 155585 w 378891"/>
                <a:gd name="connsiteY0" fmla="*/ 64247 h 484018"/>
                <a:gd name="connsiteX1" fmla="*/ 378891 w 378891"/>
                <a:gd name="connsiteY1" fmla="*/ 24877 h 484018"/>
                <a:gd name="connsiteX2" fmla="*/ 340646 w 378891"/>
                <a:gd name="connsiteY2" fmla="*/ 80848 h 484018"/>
                <a:gd name="connsiteX3" fmla="*/ 205560 w 378891"/>
                <a:gd name="connsiteY3" fmla="*/ 110036 h 484018"/>
                <a:gd name="connsiteX4" fmla="*/ 183339 w 378891"/>
                <a:gd name="connsiteY4" fmla="*/ 405145 h 484018"/>
                <a:gd name="connsiteX5" fmla="*/ 33874 w 378891"/>
                <a:gd name="connsiteY5" fmla="*/ 483682 h 484018"/>
                <a:gd name="connsiteX6" fmla="*/ 0 w 378891"/>
                <a:gd name="connsiteY6" fmla="*/ 434194 h 484018"/>
                <a:gd name="connsiteX7" fmla="*/ 126396 w 378891"/>
                <a:gd name="connsiteY7" fmla="*/ 369861 h 484018"/>
                <a:gd name="connsiteX8" fmla="*/ 110847 w 378891"/>
                <a:gd name="connsiteY8" fmla="*/ 236618 h 484018"/>
                <a:gd name="connsiteX9" fmla="*/ 155585 w 378891"/>
                <a:gd name="connsiteY9" fmla="*/ 64247 h 484018"/>
                <a:gd name="connsiteX0" fmla="*/ 155585 w 378891"/>
                <a:gd name="connsiteY0" fmla="*/ 64247 h 484018"/>
                <a:gd name="connsiteX1" fmla="*/ 378891 w 378891"/>
                <a:gd name="connsiteY1" fmla="*/ 24877 h 484018"/>
                <a:gd name="connsiteX2" fmla="*/ 340646 w 378891"/>
                <a:gd name="connsiteY2" fmla="*/ 80848 h 484018"/>
                <a:gd name="connsiteX3" fmla="*/ 205560 w 378891"/>
                <a:gd name="connsiteY3" fmla="*/ 110036 h 484018"/>
                <a:gd name="connsiteX4" fmla="*/ 183339 w 378891"/>
                <a:gd name="connsiteY4" fmla="*/ 405145 h 484018"/>
                <a:gd name="connsiteX5" fmla="*/ 33874 w 378891"/>
                <a:gd name="connsiteY5" fmla="*/ 483682 h 484018"/>
                <a:gd name="connsiteX6" fmla="*/ 0 w 378891"/>
                <a:gd name="connsiteY6" fmla="*/ 434194 h 484018"/>
                <a:gd name="connsiteX7" fmla="*/ 126396 w 378891"/>
                <a:gd name="connsiteY7" fmla="*/ 369861 h 484018"/>
                <a:gd name="connsiteX8" fmla="*/ 110847 w 378891"/>
                <a:gd name="connsiteY8" fmla="*/ 236618 h 484018"/>
                <a:gd name="connsiteX9" fmla="*/ 155585 w 378891"/>
                <a:gd name="connsiteY9" fmla="*/ 64247 h 48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1" h="484018">
                  <a:moveTo>
                    <a:pt x="155585" y="64247"/>
                  </a:moveTo>
                  <a:cubicBezTo>
                    <a:pt x="215787" y="-2981"/>
                    <a:pt x="310854" y="-19742"/>
                    <a:pt x="378891" y="24877"/>
                  </a:cubicBezTo>
                  <a:lnTo>
                    <a:pt x="340646" y="80848"/>
                  </a:lnTo>
                  <a:cubicBezTo>
                    <a:pt x="300436" y="55308"/>
                    <a:pt x="240330" y="61049"/>
                    <a:pt x="205560" y="110036"/>
                  </a:cubicBezTo>
                  <a:cubicBezTo>
                    <a:pt x="135724" y="208427"/>
                    <a:pt x="224249" y="339047"/>
                    <a:pt x="183339" y="405145"/>
                  </a:cubicBezTo>
                  <a:cubicBezTo>
                    <a:pt x="142429" y="471243"/>
                    <a:pt x="94266" y="486611"/>
                    <a:pt x="33874" y="483682"/>
                  </a:cubicBezTo>
                  <a:lnTo>
                    <a:pt x="0" y="434194"/>
                  </a:lnTo>
                  <a:cubicBezTo>
                    <a:pt x="36073" y="435943"/>
                    <a:pt x="97898" y="428385"/>
                    <a:pt x="126396" y="369861"/>
                  </a:cubicBezTo>
                  <a:cubicBezTo>
                    <a:pt x="142926" y="335914"/>
                    <a:pt x="105982" y="287554"/>
                    <a:pt x="110847" y="236618"/>
                  </a:cubicBezTo>
                  <a:cubicBezTo>
                    <a:pt x="95652" y="179635"/>
                    <a:pt x="111284" y="113718"/>
                    <a:pt x="155585" y="64247"/>
                  </a:cubicBezTo>
                  <a:close/>
                </a:path>
              </a:pathLst>
            </a:cu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7" name="Freeform: Shape 76">
              <a:extLst>
                <a:ext uri="{FF2B5EF4-FFF2-40B4-BE49-F238E27FC236}">
                  <a16:creationId xmlns:a16="http://schemas.microsoft.com/office/drawing/2014/main" id="{077ECD39-249F-4005-911D-96CF4AA69188}"/>
                </a:ext>
              </a:extLst>
            </p:cNvPr>
            <p:cNvSpPr/>
            <p:nvPr/>
          </p:nvSpPr>
          <p:spPr>
            <a:xfrm rot="17864600">
              <a:off x="167841" y="1157646"/>
              <a:ext cx="1179870" cy="691874"/>
            </a:xfrm>
            <a:custGeom>
              <a:avLst/>
              <a:gdLst>
                <a:gd name="connsiteX0" fmla="*/ 1179870 w 1179870"/>
                <a:gd name="connsiteY0" fmla="*/ 106317 h 691874"/>
                <a:gd name="connsiteX1" fmla="*/ 1120858 w 1179870"/>
                <a:gd name="connsiteY1" fmla="*/ 141314 h 691874"/>
                <a:gd name="connsiteX2" fmla="*/ 959642 w 1179870"/>
                <a:gd name="connsiteY2" fmla="*/ 68212 h 691874"/>
                <a:gd name="connsiteX3" fmla="*/ 795807 w 1179870"/>
                <a:gd name="connsiteY3" fmla="*/ 132259 h 691874"/>
                <a:gd name="connsiteX4" fmla="*/ 739049 w 1179870"/>
                <a:gd name="connsiteY4" fmla="*/ 93641 h 691874"/>
                <a:gd name="connsiteX5" fmla="*/ 739376 w 1179870"/>
                <a:gd name="connsiteY5" fmla="*/ 93345 h 691874"/>
                <a:gd name="connsiteX6" fmla="*/ 696599 w 1179870"/>
                <a:gd name="connsiteY6" fmla="*/ 78181 h 691874"/>
                <a:gd name="connsiteX7" fmla="*/ 481737 w 1179870"/>
                <a:gd name="connsiteY7" fmla="*/ 91665 h 691874"/>
                <a:gd name="connsiteX8" fmla="*/ 310487 w 1179870"/>
                <a:gd name="connsiteY8" fmla="*/ 210838 h 691874"/>
                <a:gd name="connsiteX9" fmla="*/ 289246 w 1179870"/>
                <a:gd name="connsiteY9" fmla="*/ 241662 h 691874"/>
                <a:gd name="connsiteX10" fmla="*/ 291625 w 1179870"/>
                <a:gd name="connsiteY10" fmla="*/ 291429 h 691874"/>
                <a:gd name="connsiteX11" fmla="*/ 79952 w 1179870"/>
                <a:gd name="connsiteY11" fmla="*/ 415366 h 691874"/>
                <a:gd name="connsiteX12" fmla="*/ 104017 w 1179870"/>
                <a:gd name="connsiteY12" fmla="*/ 661383 h 691874"/>
                <a:gd name="connsiteX13" fmla="*/ 58866 w 1179870"/>
                <a:gd name="connsiteY13" fmla="*/ 691874 h 691874"/>
                <a:gd name="connsiteX14" fmla="*/ 31293 w 1179870"/>
                <a:gd name="connsiteY14" fmla="*/ 390981 h 691874"/>
                <a:gd name="connsiteX15" fmla="*/ 209138 w 1179870"/>
                <a:gd name="connsiteY15" fmla="*/ 248692 h 691874"/>
                <a:gd name="connsiteX16" fmla="*/ 221504 w 1179870"/>
                <a:gd name="connsiteY16" fmla="*/ 246889 h 691874"/>
                <a:gd name="connsiteX17" fmla="*/ 211700 w 1179870"/>
                <a:gd name="connsiteY17" fmla="*/ 242788 h 691874"/>
                <a:gd name="connsiteX18" fmla="*/ 462187 w 1179870"/>
                <a:gd name="connsiteY18" fmla="*/ 30346 h 691874"/>
                <a:gd name="connsiteX19" fmla="*/ 718135 w 1179870"/>
                <a:gd name="connsiteY19" fmla="*/ 17347 h 691874"/>
                <a:gd name="connsiteX20" fmla="*/ 795873 w 1179870"/>
                <a:gd name="connsiteY20" fmla="*/ 46452 h 691874"/>
                <a:gd name="connsiteX21" fmla="*/ 837702 w 1179870"/>
                <a:gd name="connsiteY21" fmla="*/ 23243 h 691874"/>
                <a:gd name="connsiteX22" fmla="*/ 961760 w 1179870"/>
                <a:gd name="connsiteY22" fmla="*/ 90 h 691874"/>
                <a:gd name="connsiteX23" fmla="*/ 1179870 w 1179870"/>
                <a:gd name="connsiteY23" fmla="*/ 106317 h 691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79870" h="691874">
                  <a:moveTo>
                    <a:pt x="1179870" y="106317"/>
                  </a:moveTo>
                  <a:lnTo>
                    <a:pt x="1120858" y="141314"/>
                  </a:lnTo>
                  <a:cubicBezTo>
                    <a:pt x="1083845" y="96756"/>
                    <a:pt x="1024047" y="69640"/>
                    <a:pt x="959642" y="68212"/>
                  </a:cubicBezTo>
                  <a:cubicBezTo>
                    <a:pt x="896198" y="66804"/>
                    <a:pt x="835610" y="90490"/>
                    <a:pt x="795807" y="132259"/>
                  </a:cubicBezTo>
                  <a:lnTo>
                    <a:pt x="739049" y="93641"/>
                  </a:lnTo>
                  <a:lnTo>
                    <a:pt x="739376" y="93345"/>
                  </a:lnTo>
                  <a:lnTo>
                    <a:pt x="696599" y="78181"/>
                  </a:lnTo>
                  <a:cubicBezTo>
                    <a:pt x="628006" y="61710"/>
                    <a:pt x="552866" y="66081"/>
                    <a:pt x="481737" y="91665"/>
                  </a:cubicBezTo>
                  <a:cubicBezTo>
                    <a:pt x="414388" y="115889"/>
                    <a:pt x="354941" y="157592"/>
                    <a:pt x="310487" y="210838"/>
                  </a:cubicBezTo>
                  <a:lnTo>
                    <a:pt x="289246" y="241662"/>
                  </a:lnTo>
                  <a:lnTo>
                    <a:pt x="291625" y="291429"/>
                  </a:lnTo>
                  <a:cubicBezTo>
                    <a:pt x="201091" y="292189"/>
                    <a:pt x="119973" y="339684"/>
                    <a:pt x="79952" y="415366"/>
                  </a:cubicBezTo>
                  <a:cubicBezTo>
                    <a:pt x="38662" y="493446"/>
                    <a:pt x="47962" y="588516"/>
                    <a:pt x="104017" y="661383"/>
                  </a:cubicBezTo>
                  <a:lnTo>
                    <a:pt x="58866" y="691874"/>
                  </a:lnTo>
                  <a:cubicBezTo>
                    <a:pt x="-8155" y="602707"/>
                    <a:pt x="-18789" y="486665"/>
                    <a:pt x="31293" y="390981"/>
                  </a:cubicBezTo>
                  <a:cubicBezTo>
                    <a:pt x="67911" y="321020"/>
                    <a:pt x="132600" y="270361"/>
                    <a:pt x="209138" y="248692"/>
                  </a:cubicBezTo>
                  <a:lnTo>
                    <a:pt x="221504" y="246889"/>
                  </a:lnTo>
                  <a:lnTo>
                    <a:pt x="211700" y="242788"/>
                  </a:lnTo>
                  <a:cubicBezTo>
                    <a:pt x="264027" y="145119"/>
                    <a:pt x="354404" y="68469"/>
                    <a:pt x="462187" y="30346"/>
                  </a:cubicBezTo>
                  <a:cubicBezTo>
                    <a:pt x="546843" y="404"/>
                    <a:pt x="636411" y="-3720"/>
                    <a:pt x="718135" y="17347"/>
                  </a:cubicBezTo>
                  <a:lnTo>
                    <a:pt x="795873" y="46452"/>
                  </a:lnTo>
                  <a:lnTo>
                    <a:pt x="837702" y="23243"/>
                  </a:lnTo>
                  <a:cubicBezTo>
                    <a:pt x="875890" y="7202"/>
                    <a:pt x="918312" y="-965"/>
                    <a:pt x="961760" y="90"/>
                  </a:cubicBezTo>
                  <a:cubicBezTo>
                    <a:pt x="1049626" y="2223"/>
                    <a:pt x="1130894" y="41803"/>
                    <a:pt x="1179870" y="106317"/>
                  </a:cubicBezTo>
                  <a:close/>
                </a:path>
              </a:pathLst>
            </a:custGeom>
            <a:solidFill>
              <a:srgbClr val="50E6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grpSp>
      <p:sp>
        <p:nvSpPr>
          <p:cNvPr id="78" name="Title 3">
            <a:extLst>
              <a:ext uri="{FF2B5EF4-FFF2-40B4-BE49-F238E27FC236}">
                <a16:creationId xmlns:a16="http://schemas.microsoft.com/office/drawing/2014/main" id="{41FD39A9-8355-4BC6-8C18-EDAE64E72B8D}"/>
              </a:ext>
            </a:extLst>
          </p:cNvPr>
          <p:cNvSpPr txBox="1">
            <a:spLocks/>
          </p:cNvSpPr>
          <p:nvPr/>
        </p:nvSpPr>
        <p:spPr bwMode="auto">
          <a:xfrm>
            <a:off x="2746729" y="3785764"/>
            <a:ext cx="3140215" cy="830997"/>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472"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gradFill>
                  <a:gsLst>
                    <a:gs pos="98947">
                      <a:srgbClr val="50E6FF"/>
                    </a:gs>
                    <a:gs pos="74000">
                      <a:srgbClr val="50E6FF"/>
                    </a:gs>
                  </a:gsLst>
                  <a:lin ang="18900000" scaled="1"/>
                </a:gradFill>
                <a:effectLst/>
                <a:uLnTx/>
                <a:uFillTx/>
                <a:latin typeface="Segoe UI Semibold"/>
                <a:ea typeface="Segoe UI" pitchFamily="34" charset="0"/>
                <a:cs typeface="Segoe UI" panose="020B0502040204020203" pitchFamily="34" charset="0"/>
              </a:rPr>
              <a:t>Low organizational expertise in learning analytics and AI</a:t>
            </a:r>
          </a:p>
        </p:txBody>
      </p:sp>
      <p:pic>
        <p:nvPicPr>
          <p:cNvPr id="79" name="Picture 78">
            <a:extLst>
              <a:ext uri="{FF2B5EF4-FFF2-40B4-BE49-F238E27FC236}">
                <a16:creationId xmlns:a16="http://schemas.microsoft.com/office/drawing/2014/main" id="{22065978-C9A2-4E20-BC0F-42E9A8CE80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0859" y="1235998"/>
            <a:ext cx="639093" cy="639093"/>
          </a:xfrm>
          <a:prstGeom prst="rect">
            <a:avLst/>
          </a:prstGeom>
        </p:spPr>
      </p:pic>
      <p:sp>
        <p:nvSpPr>
          <p:cNvPr id="2" name="Title 1">
            <a:extLst>
              <a:ext uri="{FF2B5EF4-FFF2-40B4-BE49-F238E27FC236}">
                <a16:creationId xmlns:a16="http://schemas.microsoft.com/office/drawing/2014/main" id="{FB042D21-30AB-464F-A9D9-4A1B95BF58E1}"/>
              </a:ext>
            </a:extLst>
          </p:cNvPr>
          <p:cNvSpPr txBox="1">
            <a:spLocks/>
          </p:cNvSpPr>
          <p:nvPr/>
        </p:nvSpPr>
        <p:spPr>
          <a:xfrm>
            <a:off x="7322399" y="2247284"/>
            <a:ext cx="3618890" cy="2272855"/>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ysClr val="window" lastClr="FFFFFF"/>
                </a:solidFill>
                <a:effectLst/>
                <a:uLnTx/>
                <a:uFillTx/>
                <a:latin typeface="Segoe UI" panose="020B0502040204020203" pitchFamily="34" charset="0"/>
                <a:ea typeface="+mj-ea"/>
                <a:cs typeface="Segoe UI" panose="020B0502040204020203" pitchFamily="34" charset="0"/>
              </a:rPr>
              <a:t>EDUCATION’S CHALLENGES WITH DATA AND AI</a:t>
            </a:r>
          </a:p>
        </p:txBody>
      </p:sp>
    </p:spTree>
    <p:extLst>
      <p:ext uri="{BB962C8B-B14F-4D97-AF65-F5344CB8AC3E}">
        <p14:creationId xmlns:p14="http://schemas.microsoft.com/office/powerpoint/2010/main" val="1270914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44" name="Title 3">
            <a:extLst>
              <a:ext uri="{FF2B5EF4-FFF2-40B4-BE49-F238E27FC236}">
                <a16:creationId xmlns:a16="http://schemas.microsoft.com/office/drawing/2014/main" id="{58B4C014-3927-48E5-8C56-F345727CA8DE}"/>
              </a:ext>
            </a:extLst>
          </p:cNvPr>
          <p:cNvSpPr txBox="1">
            <a:spLocks/>
          </p:cNvSpPr>
          <p:nvPr/>
        </p:nvSpPr>
        <p:spPr>
          <a:xfrm>
            <a:off x="417161" y="1508279"/>
            <a:ext cx="11570857" cy="583537"/>
          </a:xfrm>
          <a:prstGeom prst="rect">
            <a:avLst/>
          </a:prstGeom>
        </p:spPr>
        <p:txBody>
          <a:bodyPr lIns="0" tIns="0" rIns="0" bIns="0"/>
          <a:lstStyle>
            <a:lvl1pPr algn="l" defTabSz="582790" rtl="0" eaLnBrk="1" latinLnBrk="0" hangingPunct="1">
              <a:lnSpc>
                <a:spcPct val="85000"/>
              </a:lnSpc>
              <a:spcBef>
                <a:spcPct val="0"/>
              </a:spcBef>
              <a:buNone/>
              <a:defRPr lang="en-US" sz="2999" b="0" kern="1200" cap="none" spc="-64" baseline="0" dirty="0" smtClean="0">
                <a:ln w="3175">
                  <a:noFill/>
                </a:ln>
                <a:solidFill>
                  <a:schemeClr val="tx2"/>
                </a:solidFill>
                <a:effectLst/>
                <a:latin typeface="+mj-lt"/>
                <a:ea typeface="+mn-ea"/>
                <a:cs typeface="Segoe UI" pitchFamily="34" charset="0"/>
              </a:defRPr>
            </a:lvl1pPr>
          </a:lstStyle>
          <a:p>
            <a:pPr marL="0" marR="0" lvl="0" indent="0" algn="l" defTabSz="437093" rtl="0" eaLnBrk="1" fontAlgn="auto" latinLnBrk="0" hangingPunct="1">
              <a:lnSpc>
                <a:spcPct val="75000"/>
              </a:lnSpc>
              <a:spcBef>
                <a:spcPct val="0"/>
              </a:spcBef>
              <a:spcAft>
                <a:spcPts val="0"/>
              </a:spcAft>
              <a:buClrTx/>
              <a:buSzTx/>
              <a:buFontTx/>
              <a:buNone/>
              <a:tabLst/>
              <a:defRPr/>
            </a:pPr>
            <a:r>
              <a:rPr kumimoji="0" lang="en-US" sz="6000" b="0" i="0" u="none" strike="noStrike" kern="1200" cap="none" spc="-113" normalizeH="0" baseline="0" noProof="0">
                <a:ln w="3175">
                  <a:noFill/>
                </a:ln>
                <a:solidFill>
                  <a:prstClr val="white"/>
                </a:solidFill>
                <a:effectLst/>
                <a:uLnTx/>
                <a:uFillTx/>
                <a:latin typeface="Segoe UI"/>
                <a:ea typeface="+mn-ea"/>
                <a:cs typeface="Segoe UI" pitchFamily="34" charset="0"/>
                <a:sym typeface="Helvetica Light"/>
              </a:rPr>
              <a:t>What is </a:t>
            </a:r>
            <a:r>
              <a:rPr kumimoji="0" lang="en-US" sz="6000" b="0" i="0" u="none" strike="noStrike" kern="1200" cap="none" spc="-113" normalizeH="0" baseline="0" noProof="0">
                <a:ln w="3175">
                  <a:noFill/>
                </a:ln>
                <a:solidFill>
                  <a:srgbClr val="FFC000"/>
                </a:solidFill>
                <a:effectLst/>
                <a:uLnTx/>
                <a:uFillTx/>
                <a:latin typeface="Segoe UI"/>
                <a:ea typeface="+mn-ea"/>
                <a:cs typeface="Segoe UI" pitchFamily="34" charset="0"/>
                <a:sym typeface="Helvetica Light"/>
              </a:rPr>
              <a:t>Open Education Analytics</a:t>
            </a:r>
            <a:endParaRPr kumimoji="0" lang="en-US" sz="6750" b="0" i="0" u="none" strike="noStrike" kern="1200" cap="none" spc="-113" normalizeH="0" baseline="0" noProof="0">
              <a:ln w="3175">
                <a:noFill/>
              </a:ln>
              <a:solidFill>
                <a:srgbClr val="FFC000"/>
              </a:solidFill>
              <a:effectLst/>
              <a:uLnTx/>
              <a:uFillTx/>
              <a:latin typeface="Segoe UI"/>
              <a:ea typeface="+mn-ea"/>
              <a:cs typeface="Segoe UI" pitchFamily="34" charset="0"/>
              <a:sym typeface="Helvetica Light"/>
            </a:endParaRPr>
          </a:p>
        </p:txBody>
      </p:sp>
      <p:sp>
        <p:nvSpPr>
          <p:cNvPr id="45" name="Rectangle 44">
            <a:extLst>
              <a:ext uri="{FF2B5EF4-FFF2-40B4-BE49-F238E27FC236}">
                <a16:creationId xmlns:a16="http://schemas.microsoft.com/office/drawing/2014/main" id="{4B1468F1-E206-45B7-AC28-141CFDFAD6DE}"/>
              </a:ext>
            </a:extLst>
          </p:cNvPr>
          <p:cNvSpPr/>
          <p:nvPr/>
        </p:nvSpPr>
        <p:spPr>
          <a:xfrm>
            <a:off x="812975" y="4410444"/>
            <a:ext cx="2204209" cy="8309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OPEN-SOURCE </a:t>
            </a: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TECHNICAL RESOURCES</a:t>
            </a:r>
          </a:p>
        </p:txBody>
      </p:sp>
      <p:sp>
        <p:nvSpPr>
          <p:cNvPr id="46" name="Rectangle 45">
            <a:extLst>
              <a:ext uri="{FF2B5EF4-FFF2-40B4-BE49-F238E27FC236}">
                <a16:creationId xmlns:a16="http://schemas.microsoft.com/office/drawing/2014/main" id="{BC19611F-1792-438F-8C65-0D7B256D8E4C}"/>
              </a:ext>
            </a:extLst>
          </p:cNvPr>
          <p:cNvSpPr/>
          <p:nvPr/>
        </p:nvSpPr>
        <p:spPr>
          <a:xfrm>
            <a:off x="6633962" y="4410444"/>
            <a:ext cx="1926717" cy="8309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PRINCIPLES OF </a:t>
            </a: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RESPONSIBLE DATA AND AI</a:t>
            </a:r>
          </a:p>
        </p:txBody>
      </p:sp>
      <p:sp>
        <p:nvSpPr>
          <p:cNvPr id="47" name="Rectangle 46">
            <a:extLst>
              <a:ext uri="{FF2B5EF4-FFF2-40B4-BE49-F238E27FC236}">
                <a16:creationId xmlns:a16="http://schemas.microsoft.com/office/drawing/2014/main" id="{DC263BF8-1FD9-4948-82E2-FF424A578752}"/>
              </a:ext>
            </a:extLst>
          </p:cNvPr>
          <p:cNvSpPr/>
          <p:nvPr/>
        </p:nvSpPr>
        <p:spPr>
          <a:xfrm>
            <a:off x="3610711" y="4412811"/>
            <a:ext cx="2476163" cy="11079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SKILLS AND TRAINING</a:t>
            </a: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 ON DATA ENGINEERING AND DATA SCIENCE</a:t>
            </a:r>
          </a:p>
        </p:txBody>
      </p:sp>
      <p:sp>
        <p:nvSpPr>
          <p:cNvPr id="48" name="Rectangle 47">
            <a:extLst>
              <a:ext uri="{FF2B5EF4-FFF2-40B4-BE49-F238E27FC236}">
                <a16:creationId xmlns:a16="http://schemas.microsoft.com/office/drawing/2014/main" id="{C9AB05BF-8CA0-4E33-A584-8A6CC3B2CC17}"/>
              </a:ext>
            </a:extLst>
          </p:cNvPr>
          <p:cNvSpPr/>
          <p:nvPr/>
        </p:nvSpPr>
        <p:spPr>
          <a:xfrm>
            <a:off x="9200644" y="4412811"/>
            <a:ext cx="2332377"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COMMUNITY</a:t>
            </a: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 OF EDUCATION SYSTEMS DEVELOPING SHARED USE CASES</a:t>
            </a:r>
          </a:p>
        </p:txBody>
      </p:sp>
      <p:grpSp>
        <p:nvGrpSpPr>
          <p:cNvPr id="114" name="Group 113">
            <a:extLst>
              <a:ext uri="{FF2B5EF4-FFF2-40B4-BE49-F238E27FC236}">
                <a16:creationId xmlns:a16="http://schemas.microsoft.com/office/drawing/2014/main" id="{AFD8070F-5979-411D-9137-CCB7A996A537}"/>
              </a:ext>
            </a:extLst>
          </p:cNvPr>
          <p:cNvGrpSpPr/>
          <p:nvPr/>
        </p:nvGrpSpPr>
        <p:grpSpPr>
          <a:xfrm>
            <a:off x="7287867" y="3446466"/>
            <a:ext cx="575969" cy="575969"/>
            <a:chOff x="543957" y="7954849"/>
            <a:chExt cx="381000" cy="381000"/>
          </a:xfrm>
        </p:grpSpPr>
        <p:sp>
          <p:nvSpPr>
            <p:cNvPr id="115" name="Freeform: Shape 114">
              <a:extLst>
                <a:ext uri="{FF2B5EF4-FFF2-40B4-BE49-F238E27FC236}">
                  <a16:creationId xmlns:a16="http://schemas.microsoft.com/office/drawing/2014/main" id="{FA0DE15A-0383-40AE-8E7B-8410C317404B}"/>
                </a:ext>
              </a:extLst>
            </p:cNvPr>
            <p:cNvSpPr/>
            <p:nvPr/>
          </p:nvSpPr>
          <p:spPr>
            <a:xfrm>
              <a:off x="648599" y="7984244"/>
              <a:ext cx="171450" cy="323850"/>
            </a:xfrm>
            <a:custGeom>
              <a:avLst/>
              <a:gdLst>
                <a:gd name="connsiteX0" fmla="*/ 8144 w 171450"/>
                <a:gd name="connsiteY0" fmla="*/ 165306 h 323850"/>
                <a:gd name="connsiteX1" fmla="*/ 90059 w 171450"/>
                <a:gd name="connsiteY1" fmla="*/ 8144 h 323850"/>
                <a:gd name="connsiteX2" fmla="*/ 171974 w 171450"/>
                <a:gd name="connsiteY2" fmla="*/ 165306 h 323850"/>
                <a:gd name="connsiteX3" fmla="*/ 90059 w 171450"/>
                <a:gd name="connsiteY3" fmla="*/ 322469 h 323850"/>
                <a:gd name="connsiteX4" fmla="*/ 8144 w 171450"/>
                <a:gd name="connsiteY4" fmla="*/ 165306 h 323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323850">
                  <a:moveTo>
                    <a:pt x="8144" y="165306"/>
                  </a:moveTo>
                  <a:cubicBezTo>
                    <a:pt x="8144" y="78629"/>
                    <a:pt x="44339" y="8144"/>
                    <a:pt x="90059" y="8144"/>
                  </a:cubicBezTo>
                  <a:cubicBezTo>
                    <a:pt x="135779" y="8144"/>
                    <a:pt x="171974" y="78629"/>
                    <a:pt x="171974" y="165306"/>
                  </a:cubicBezTo>
                  <a:cubicBezTo>
                    <a:pt x="171974" y="251984"/>
                    <a:pt x="135779" y="322469"/>
                    <a:pt x="90059" y="322469"/>
                  </a:cubicBezTo>
                  <a:cubicBezTo>
                    <a:pt x="44339" y="322469"/>
                    <a:pt x="8144" y="251984"/>
                    <a:pt x="8144" y="16530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6" name="Freeform: Shape 115">
              <a:extLst>
                <a:ext uri="{FF2B5EF4-FFF2-40B4-BE49-F238E27FC236}">
                  <a16:creationId xmlns:a16="http://schemas.microsoft.com/office/drawing/2014/main" id="{6A7EB7CD-004D-48C9-95C2-436F322B835F}"/>
                </a:ext>
              </a:extLst>
            </p:cNvPr>
            <p:cNvSpPr/>
            <p:nvPr/>
          </p:nvSpPr>
          <p:spPr>
            <a:xfrm>
              <a:off x="573352" y="8059491"/>
              <a:ext cx="323850" cy="171450"/>
            </a:xfrm>
            <a:custGeom>
              <a:avLst/>
              <a:gdLst>
                <a:gd name="connsiteX0" fmla="*/ 322469 w 323850"/>
                <a:gd name="connsiteY0" fmla="*/ 90059 h 171450"/>
                <a:gd name="connsiteX1" fmla="*/ 165306 w 323850"/>
                <a:gd name="connsiteY1" fmla="*/ 171974 h 171450"/>
                <a:gd name="connsiteX2" fmla="*/ 8144 w 323850"/>
                <a:gd name="connsiteY2" fmla="*/ 90059 h 171450"/>
                <a:gd name="connsiteX3" fmla="*/ 165306 w 323850"/>
                <a:gd name="connsiteY3" fmla="*/ 8144 h 171450"/>
                <a:gd name="connsiteX4" fmla="*/ 322469 w 323850"/>
                <a:gd name="connsiteY4" fmla="*/ 900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322469" y="90059"/>
                  </a:moveTo>
                  <a:cubicBezTo>
                    <a:pt x="322469" y="135299"/>
                    <a:pt x="252105" y="171974"/>
                    <a:pt x="165306" y="171974"/>
                  </a:cubicBezTo>
                  <a:cubicBezTo>
                    <a:pt x="78508" y="171974"/>
                    <a:pt x="8144" y="135299"/>
                    <a:pt x="8144" y="90059"/>
                  </a:cubicBezTo>
                  <a:cubicBezTo>
                    <a:pt x="8144" y="44818"/>
                    <a:pt x="78508" y="8144"/>
                    <a:pt x="165306" y="8144"/>
                  </a:cubicBezTo>
                  <a:cubicBezTo>
                    <a:pt x="252105" y="8144"/>
                    <a:pt x="322469" y="44818"/>
                    <a:pt x="322469" y="9005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7" name="Freeform: Shape 116">
              <a:extLst>
                <a:ext uri="{FF2B5EF4-FFF2-40B4-BE49-F238E27FC236}">
                  <a16:creationId xmlns:a16="http://schemas.microsoft.com/office/drawing/2014/main" id="{2500B4DC-188B-46AB-B91F-12A2DD5FFF67}"/>
                </a:ext>
              </a:extLst>
            </p:cNvPr>
            <p:cNvSpPr/>
            <p:nvPr/>
          </p:nvSpPr>
          <p:spPr>
            <a:xfrm>
              <a:off x="543957" y="7954849"/>
              <a:ext cx="381000" cy="381000"/>
            </a:xfrm>
            <a:custGeom>
              <a:avLst/>
              <a:gdLst>
                <a:gd name="connsiteX0" fmla="*/ 7058 w 381000"/>
                <a:gd name="connsiteY0" fmla="*/ 194701 h 381000"/>
                <a:gd name="connsiteX1" fmla="*/ 194701 w 381000"/>
                <a:gd name="connsiteY1" fmla="*/ 7058 h 381000"/>
                <a:gd name="connsiteX2" fmla="*/ 382343 w 381000"/>
                <a:gd name="connsiteY2" fmla="*/ 194701 h 381000"/>
                <a:gd name="connsiteX3" fmla="*/ 194701 w 381000"/>
                <a:gd name="connsiteY3" fmla="*/ 382343 h 381000"/>
                <a:gd name="connsiteX4" fmla="*/ 7058 w 381000"/>
                <a:gd name="connsiteY4" fmla="*/ 194701 h 381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 h="381000">
                  <a:moveTo>
                    <a:pt x="7058" y="194701"/>
                  </a:moveTo>
                  <a:cubicBezTo>
                    <a:pt x="7058" y="90878"/>
                    <a:pt x="90878" y="7058"/>
                    <a:pt x="194701" y="7058"/>
                  </a:cubicBezTo>
                  <a:cubicBezTo>
                    <a:pt x="298523" y="7058"/>
                    <a:pt x="382343" y="90878"/>
                    <a:pt x="382343" y="194701"/>
                  </a:cubicBezTo>
                  <a:cubicBezTo>
                    <a:pt x="382343" y="298523"/>
                    <a:pt x="298523" y="382343"/>
                    <a:pt x="194701" y="382343"/>
                  </a:cubicBezTo>
                  <a:cubicBezTo>
                    <a:pt x="90878" y="382343"/>
                    <a:pt x="7058" y="297571"/>
                    <a:pt x="7058" y="19470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8" name="Freeform: Shape 117">
              <a:extLst>
                <a:ext uri="{FF2B5EF4-FFF2-40B4-BE49-F238E27FC236}">
                  <a16:creationId xmlns:a16="http://schemas.microsoft.com/office/drawing/2014/main" id="{692DCBA2-FC3B-476D-BE90-31F09F335E0F}"/>
                </a:ext>
              </a:extLst>
            </p:cNvPr>
            <p:cNvSpPr/>
            <p:nvPr/>
          </p:nvSpPr>
          <p:spPr>
            <a:xfrm>
              <a:off x="673364" y="8114736"/>
              <a:ext cx="123825" cy="57150"/>
            </a:xfrm>
            <a:custGeom>
              <a:avLst/>
              <a:gdLst>
                <a:gd name="connsiteX0" fmla="*/ 122444 w 123825"/>
                <a:gd name="connsiteY0" fmla="*/ 32909 h 57150"/>
                <a:gd name="connsiteX1" fmla="*/ 65294 w 123825"/>
                <a:gd name="connsiteY1" fmla="*/ 57674 h 57150"/>
                <a:gd name="connsiteX2" fmla="*/ 8144 w 123825"/>
                <a:gd name="connsiteY2" fmla="*/ 32909 h 57150"/>
                <a:gd name="connsiteX3" fmla="*/ 65294 w 123825"/>
                <a:gd name="connsiteY3" fmla="*/ 8144 h 57150"/>
                <a:gd name="connsiteX4" fmla="*/ 122444 w 123825"/>
                <a:gd name="connsiteY4" fmla="*/ 32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2444" y="32909"/>
                  </a:moveTo>
                  <a:cubicBezTo>
                    <a:pt x="122444" y="46586"/>
                    <a:pt x="96857" y="57674"/>
                    <a:pt x="65294" y="57674"/>
                  </a:cubicBezTo>
                  <a:cubicBezTo>
                    <a:pt x="33731" y="57674"/>
                    <a:pt x="8144" y="46586"/>
                    <a:pt x="8144" y="32909"/>
                  </a:cubicBezTo>
                  <a:cubicBezTo>
                    <a:pt x="8144" y="19232"/>
                    <a:pt x="33731" y="8144"/>
                    <a:pt x="65294" y="8144"/>
                  </a:cubicBezTo>
                  <a:cubicBezTo>
                    <a:pt x="96857" y="8144"/>
                    <a:pt x="122444" y="19232"/>
                    <a:pt x="122444" y="329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9" name="Freeform: Shape 118">
              <a:extLst>
                <a:ext uri="{FF2B5EF4-FFF2-40B4-BE49-F238E27FC236}">
                  <a16:creationId xmlns:a16="http://schemas.microsoft.com/office/drawing/2014/main" id="{113C7188-4088-4001-BE21-7E3929C9CD76}"/>
                </a:ext>
              </a:extLst>
            </p:cNvPr>
            <p:cNvSpPr/>
            <p:nvPr/>
          </p:nvSpPr>
          <p:spPr>
            <a:xfrm>
              <a:off x="720084" y="8129071"/>
              <a:ext cx="28575" cy="28575"/>
            </a:xfrm>
            <a:custGeom>
              <a:avLst/>
              <a:gdLst>
                <a:gd name="connsiteX0" fmla="*/ 7144 w 28575"/>
                <a:gd name="connsiteY0" fmla="*/ 17621 h 28575"/>
                <a:gd name="connsiteX1" fmla="*/ 17621 w 28575"/>
                <a:gd name="connsiteY1" fmla="*/ 7144 h 28575"/>
                <a:gd name="connsiteX2" fmla="*/ 28099 w 28575"/>
                <a:gd name="connsiteY2" fmla="*/ 17621 h 28575"/>
                <a:gd name="connsiteX3" fmla="*/ 17621 w 28575"/>
                <a:gd name="connsiteY3" fmla="*/ 28099 h 28575"/>
                <a:gd name="connsiteX4" fmla="*/ 7144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7621"/>
                  </a:moveTo>
                  <a:cubicBezTo>
                    <a:pt x="7144" y="11906"/>
                    <a:pt x="11906" y="7144"/>
                    <a:pt x="17621" y="7144"/>
                  </a:cubicBezTo>
                  <a:cubicBezTo>
                    <a:pt x="23336" y="7144"/>
                    <a:pt x="28099" y="11906"/>
                    <a:pt x="28099" y="17621"/>
                  </a:cubicBezTo>
                  <a:cubicBezTo>
                    <a:pt x="28099" y="23336"/>
                    <a:pt x="23336" y="28099"/>
                    <a:pt x="17621" y="28099"/>
                  </a:cubicBezTo>
                  <a:cubicBezTo>
                    <a:pt x="11906" y="28099"/>
                    <a:pt x="7144" y="24289"/>
                    <a:pt x="7144" y="1762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grpSp>
      <p:pic>
        <p:nvPicPr>
          <p:cNvPr id="120" name="Graphic 119" descr="Connections with solid fill">
            <a:extLst>
              <a:ext uri="{FF2B5EF4-FFF2-40B4-BE49-F238E27FC236}">
                <a16:creationId xmlns:a16="http://schemas.microsoft.com/office/drawing/2014/main" id="{95663A72-4906-4551-884F-BAB5BA165C5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909632" y="3277250"/>
            <a:ext cx="914400" cy="914400"/>
          </a:xfrm>
          <a:prstGeom prst="rect">
            <a:avLst/>
          </a:prstGeom>
        </p:spPr>
      </p:pic>
      <p:pic>
        <p:nvPicPr>
          <p:cNvPr id="3" name="Graphic 2" descr="Group with solid fill">
            <a:extLst>
              <a:ext uri="{FF2B5EF4-FFF2-40B4-BE49-F238E27FC236}">
                <a16:creationId xmlns:a16="http://schemas.microsoft.com/office/drawing/2014/main" id="{3A9210DB-5DEB-4CF7-A5A4-A176591742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91592" y="3277250"/>
            <a:ext cx="914400" cy="914400"/>
          </a:xfrm>
          <a:prstGeom prst="rect">
            <a:avLst/>
          </a:prstGeom>
        </p:spPr>
      </p:pic>
      <p:pic>
        <p:nvPicPr>
          <p:cNvPr id="5" name="Graphic 4" descr="Internet Of Things with solid fill">
            <a:extLst>
              <a:ext uri="{FF2B5EF4-FFF2-40B4-BE49-F238E27FC236}">
                <a16:creationId xmlns:a16="http://schemas.microsoft.com/office/drawing/2014/main" id="{48A733C3-0764-4E3A-A73C-079FCB170C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57879" y="3277250"/>
            <a:ext cx="914400" cy="914400"/>
          </a:xfrm>
          <a:prstGeom prst="rect">
            <a:avLst/>
          </a:prstGeom>
        </p:spPr>
      </p:pic>
    </p:spTree>
    <p:extLst>
      <p:ext uri="{BB962C8B-B14F-4D97-AF65-F5344CB8AC3E}">
        <p14:creationId xmlns:p14="http://schemas.microsoft.com/office/powerpoint/2010/main" val="3363245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A713F7-A383-4097-A050-AF80CFB7C360}"/>
              </a:ext>
            </a:extLst>
          </p:cNvPr>
          <p:cNvPicPr>
            <a:picLocks noChangeAspect="1"/>
          </p:cNvPicPr>
          <p:nvPr/>
        </p:nvPicPr>
        <p:blipFill>
          <a:blip r:embed="rId2"/>
          <a:stretch>
            <a:fillRect/>
          </a:stretch>
        </p:blipFill>
        <p:spPr>
          <a:xfrm>
            <a:off x="647362" y="515987"/>
            <a:ext cx="11026747" cy="5953447"/>
          </a:xfrm>
          <a:prstGeom prst="rect">
            <a:avLst/>
          </a:prstGeom>
        </p:spPr>
      </p:pic>
      <p:sp>
        <p:nvSpPr>
          <p:cNvPr id="5" name="TextBox 4">
            <a:extLst>
              <a:ext uri="{FF2B5EF4-FFF2-40B4-BE49-F238E27FC236}">
                <a16:creationId xmlns:a16="http://schemas.microsoft.com/office/drawing/2014/main" id="{D0F0295C-82C2-4067-B90D-406C57F7ED0B}"/>
              </a:ext>
            </a:extLst>
          </p:cNvPr>
          <p:cNvSpPr txBox="1"/>
          <p:nvPr/>
        </p:nvSpPr>
        <p:spPr>
          <a:xfrm>
            <a:off x="726260" y="5941903"/>
            <a:ext cx="6097348" cy="400110"/>
          </a:xfrm>
          <a:prstGeom prst="rect">
            <a:avLst/>
          </a:prstGeom>
          <a:noFill/>
        </p:spPr>
        <p:txBody>
          <a:bodyPr wrap="square">
            <a:spAutoFit/>
          </a:bodyPr>
          <a:lstStyle/>
          <a:p>
            <a:r>
              <a:rPr lang="en-US" sz="2000" b="1" dirty="0">
                <a:latin typeface="Segoe UI" panose="020B0502040204020203" pitchFamily="34" charset="0"/>
                <a:cs typeface="Segoe UI" panose="020B0502040204020203" pitchFamily="34" charset="0"/>
              </a:rPr>
              <a:t>openeducationanalytics.org</a:t>
            </a:r>
          </a:p>
        </p:txBody>
      </p:sp>
    </p:spTree>
    <p:extLst>
      <p:ext uri="{BB962C8B-B14F-4D97-AF65-F5344CB8AC3E}">
        <p14:creationId xmlns:p14="http://schemas.microsoft.com/office/powerpoint/2010/main" val="4264871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145" name="Rectangle: Rounded Corners 144">
            <a:extLst>
              <a:ext uri="{FF2B5EF4-FFF2-40B4-BE49-F238E27FC236}">
                <a16:creationId xmlns:a16="http://schemas.microsoft.com/office/drawing/2014/main" id="{9DC47B33-9ADA-46A4-8320-44A111705F4B}"/>
              </a:ext>
            </a:extLst>
          </p:cNvPr>
          <p:cNvSpPr/>
          <p:nvPr/>
        </p:nvSpPr>
        <p:spPr>
          <a:xfrm>
            <a:off x="8651470" y="4413828"/>
            <a:ext cx="1708508" cy="1210613"/>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68" name="Group 267">
            <a:extLst>
              <a:ext uri="{FF2B5EF4-FFF2-40B4-BE49-F238E27FC236}">
                <a16:creationId xmlns:a16="http://schemas.microsoft.com/office/drawing/2014/main" id="{6B502C90-6CB0-4530-97C8-CE040B368A4C}"/>
              </a:ext>
            </a:extLst>
          </p:cNvPr>
          <p:cNvGrpSpPr/>
          <p:nvPr/>
        </p:nvGrpSpPr>
        <p:grpSpPr>
          <a:xfrm rot="10800000">
            <a:off x="9412959" y="1854461"/>
            <a:ext cx="1422230" cy="3628398"/>
            <a:chOff x="689398" y="265011"/>
            <a:chExt cx="1422230" cy="4001019"/>
          </a:xfrm>
        </p:grpSpPr>
        <p:cxnSp>
          <p:nvCxnSpPr>
            <p:cNvPr id="269" name="Straight Connector 268">
              <a:extLst>
                <a:ext uri="{FF2B5EF4-FFF2-40B4-BE49-F238E27FC236}">
                  <a16:creationId xmlns:a16="http://schemas.microsoft.com/office/drawing/2014/main" id="{B4631956-CACD-461C-9019-C158C6042F84}"/>
                </a:ext>
              </a:extLst>
            </p:cNvPr>
            <p:cNvCxnSpPr>
              <a:cxnSpLocks/>
            </p:cNvCxnSpPr>
            <p:nvPr/>
          </p:nvCxnSpPr>
          <p:spPr>
            <a:xfrm>
              <a:off x="1076280" y="1769199"/>
              <a:ext cx="708888" cy="0"/>
            </a:xfrm>
            <a:prstGeom prst="line">
              <a:avLst/>
            </a:prstGeom>
            <a:noFill/>
            <a:ln w="9525" cap="flat" cmpd="sng" algn="ctr">
              <a:solidFill>
                <a:srgbClr val="0078D4"/>
              </a:solidFill>
              <a:prstDash val="dashDot"/>
              <a:headEnd type="none" w="lg" len="med"/>
              <a:tailEnd type="none" w="lg" len="med"/>
            </a:ln>
            <a:effectLst/>
          </p:spPr>
        </p:cxnSp>
        <p:cxnSp>
          <p:nvCxnSpPr>
            <p:cNvPr id="270" name="Straight Connector 269">
              <a:extLst>
                <a:ext uri="{FF2B5EF4-FFF2-40B4-BE49-F238E27FC236}">
                  <a16:creationId xmlns:a16="http://schemas.microsoft.com/office/drawing/2014/main" id="{AAA98103-28F0-4910-9663-4A355BF055DA}"/>
                </a:ext>
              </a:extLst>
            </p:cNvPr>
            <p:cNvCxnSpPr>
              <a:cxnSpLocks/>
            </p:cNvCxnSpPr>
            <p:nvPr/>
          </p:nvCxnSpPr>
          <p:spPr>
            <a:xfrm>
              <a:off x="1402740" y="1644432"/>
              <a:ext cx="708888" cy="0"/>
            </a:xfrm>
            <a:prstGeom prst="line">
              <a:avLst/>
            </a:prstGeom>
            <a:noFill/>
            <a:ln w="9525" cap="flat" cmpd="sng" algn="ctr">
              <a:solidFill>
                <a:srgbClr val="0078D4"/>
              </a:solidFill>
              <a:prstDash val="dashDot"/>
              <a:headEnd type="none" w="lg" len="med"/>
              <a:tailEnd type="none" w="lg" len="med"/>
            </a:ln>
            <a:effectLst/>
          </p:spPr>
        </p:cxnSp>
        <p:sp>
          <p:nvSpPr>
            <p:cNvPr id="271" name="Right Brace 270">
              <a:extLst>
                <a:ext uri="{FF2B5EF4-FFF2-40B4-BE49-F238E27FC236}">
                  <a16:creationId xmlns:a16="http://schemas.microsoft.com/office/drawing/2014/main" id="{3DBC3CA2-C71E-49FA-964A-66E14F67D9D9}"/>
                </a:ext>
              </a:extLst>
            </p:cNvPr>
            <p:cNvSpPr/>
            <p:nvPr/>
          </p:nvSpPr>
          <p:spPr>
            <a:xfrm>
              <a:off x="689398" y="265011"/>
              <a:ext cx="341351" cy="4001019"/>
            </a:xfrm>
            <a:prstGeom prst="rightBrace">
              <a:avLst>
                <a:gd name="adj1" fmla="val 56504"/>
                <a:gd name="adj2" fmla="val 37474"/>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sp>
          <p:nvSpPr>
            <p:cNvPr id="272" name="Arc 271">
              <a:extLst>
                <a:ext uri="{FF2B5EF4-FFF2-40B4-BE49-F238E27FC236}">
                  <a16:creationId xmlns:a16="http://schemas.microsoft.com/office/drawing/2014/main" id="{F2F033C9-9739-4222-B35D-EE3B7CC47F06}"/>
                </a:ext>
              </a:extLst>
            </p:cNvPr>
            <p:cNvSpPr/>
            <p:nvPr/>
          </p:nvSpPr>
          <p:spPr>
            <a:xfrm rot="10800000">
              <a:off x="996793" y="1396558"/>
              <a:ext cx="247874" cy="247874"/>
            </a:xfrm>
            <a:prstGeom prst="arc">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cxnSp>
          <p:nvCxnSpPr>
            <p:cNvPr id="273" name="Straight Connector 272">
              <a:extLst>
                <a:ext uri="{FF2B5EF4-FFF2-40B4-BE49-F238E27FC236}">
                  <a16:creationId xmlns:a16="http://schemas.microsoft.com/office/drawing/2014/main" id="{A663A865-2F4B-41F5-B527-66D84E0F597B}"/>
                </a:ext>
              </a:extLst>
            </p:cNvPr>
            <p:cNvCxnSpPr>
              <a:cxnSpLocks/>
            </p:cNvCxnSpPr>
            <p:nvPr/>
          </p:nvCxnSpPr>
          <p:spPr>
            <a:xfrm flipV="1">
              <a:off x="995956" y="2197892"/>
              <a:ext cx="0" cy="911363"/>
            </a:xfrm>
            <a:prstGeom prst="line">
              <a:avLst/>
            </a:prstGeom>
            <a:noFill/>
            <a:ln w="9525" cap="flat" cmpd="sng" algn="ctr">
              <a:solidFill>
                <a:srgbClr val="0078D4"/>
              </a:solidFill>
              <a:prstDash val="dashDot"/>
              <a:headEnd type="none" w="lg" len="med"/>
              <a:tailEnd type="none" w="lg" len="med"/>
            </a:ln>
            <a:effectLst/>
          </p:spPr>
        </p:cxnSp>
        <p:sp>
          <p:nvSpPr>
            <p:cNvPr id="274" name="Arc 273">
              <a:extLst>
                <a:ext uri="{FF2B5EF4-FFF2-40B4-BE49-F238E27FC236}">
                  <a16:creationId xmlns:a16="http://schemas.microsoft.com/office/drawing/2014/main" id="{84D5CF16-3B53-4751-9022-97BE95E5CC30}"/>
                </a:ext>
              </a:extLst>
            </p:cNvPr>
            <p:cNvSpPr/>
            <p:nvPr/>
          </p:nvSpPr>
          <p:spPr>
            <a:xfrm rot="16200000">
              <a:off x="996793" y="1905999"/>
              <a:ext cx="247874" cy="247874"/>
            </a:xfrm>
            <a:prstGeom prst="arc">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cxnSp>
          <p:nvCxnSpPr>
            <p:cNvPr id="275" name="Straight Connector 274">
              <a:extLst>
                <a:ext uri="{FF2B5EF4-FFF2-40B4-BE49-F238E27FC236}">
                  <a16:creationId xmlns:a16="http://schemas.microsoft.com/office/drawing/2014/main" id="{F5DFD83E-D664-4D01-9ECB-6AEA8EB1FF43}"/>
                </a:ext>
              </a:extLst>
            </p:cNvPr>
            <p:cNvCxnSpPr>
              <a:cxnSpLocks/>
            </p:cNvCxnSpPr>
            <p:nvPr/>
          </p:nvCxnSpPr>
          <p:spPr>
            <a:xfrm>
              <a:off x="1275886" y="1904621"/>
              <a:ext cx="309676" cy="0"/>
            </a:xfrm>
            <a:prstGeom prst="line">
              <a:avLst/>
            </a:prstGeom>
            <a:noFill/>
            <a:ln w="9525" cap="flat" cmpd="sng" algn="ctr">
              <a:solidFill>
                <a:srgbClr val="0078D4"/>
              </a:solidFill>
              <a:prstDash val="dashDot"/>
              <a:headEnd type="none" w="lg" len="med"/>
              <a:tailEnd type="none" w="lg" len="med"/>
            </a:ln>
            <a:effectLst/>
          </p:spPr>
        </p:cxnSp>
        <p:cxnSp>
          <p:nvCxnSpPr>
            <p:cNvPr id="276" name="Straight Connector 275">
              <a:extLst>
                <a:ext uri="{FF2B5EF4-FFF2-40B4-BE49-F238E27FC236}">
                  <a16:creationId xmlns:a16="http://schemas.microsoft.com/office/drawing/2014/main" id="{8A82D817-5F96-4774-B5F8-657D283FA511}"/>
                </a:ext>
              </a:extLst>
            </p:cNvPr>
            <p:cNvCxnSpPr>
              <a:cxnSpLocks/>
            </p:cNvCxnSpPr>
            <p:nvPr/>
          </p:nvCxnSpPr>
          <p:spPr>
            <a:xfrm flipV="1">
              <a:off x="999497" y="567829"/>
              <a:ext cx="0" cy="742348"/>
            </a:xfrm>
            <a:prstGeom prst="line">
              <a:avLst/>
            </a:prstGeom>
            <a:noFill/>
            <a:ln w="9525" cap="flat" cmpd="sng" algn="ctr">
              <a:solidFill>
                <a:srgbClr val="0078D4"/>
              </a:solidFill>
              <a:prstDash val="dashDot"/>
              <a:headEnd type="none" w="lg" len="med"/>
              <a:tailEnd type="none" w="lg" len="med"/>
            </a:ln>
            <a:effectLst/>
          </p:spPr>
        </p:cxnSp>
        <p:cxnSp>
          <p:nvCxnSpPr>
            <p:cNvPr id="277" name="Straight Connector 276">
              <a:extLst>
                <a:ext uri="{FF2B5EF4-FFF2-40B4-BE49-F238E27FC236}">
                  <a16:creationId xmlns:a16="http://schemas.microsoft.com/office/drawing/2014/main" id="{E55D2AD6-816F-428D-95C1-5ADB5F53A938}"/>
                </a:ext>
              </a:extLst>
            </p:cNvPr>
            <p:cNvCxnSpPr>
              <a:cxnSpLocks/>
            </p:cNvCxnSpPr>
            <p:nvPr/>
          </p:nvCxnSpPr>
          <p:spPr>
            <a:xfrm flipV="1">
              <a:off x="999497" y="3412143"/>
              <a:ext cx="0" cy="486591"/>
            </a:xfrm>
            <a:prstGeom prst="line">
              <a:avLst/>
            </a:prstGeom>
            <a:noFill/>
            <a:ln w="9525" cap="flat" cmpd="sng" algn="ctr">
              <a:solidFill>
                <a:srgbClr val="0078D4"/>
              </a:solidFill>
              <a:prstDash val="dashDot"/>
              <a:headEnd type="none" w="lg" len="med"/>
              <a:tailEnd type="none" w="lg" len="med"/>
            </a:ln>
            <a:effectLst/>
          </p:spPr>
        </p:cxnSp>
      </p:grpSp>
      <p:grpSp>
        <p:nvGrpSpPr>
          <p:cNvPr id="114" name="Group 113">
            <a:extLst>
              <a:ext uri="{FF2B5EF4-FFF2-40B4-BE49-F238E27FC236}">
                <a16:creationId xmlns:a16="http://schemas.microsoft.com/office/drawing/2014/main" id="{2FDFB5CC-2CC3-46A7-8DD8-0F6CF454D03E}"/>
              </a:ext>
            </a:extLst>
          </p:cNvPr>
          <p:cNvGrpSpPr/>
          <p:nvPr/>
        </p:nvGrpSpPr>
        <p:grpSpPr>
          <a:xfrm>
            <a:off x="1231511" y="1799906"/>
            <a:ext cx="1422230" cy="3170986"/>
            <a:chOff x="689398" y="265011"/>
            <a:chExt cx="1422230" cy="4001019"/>
          </a:xfrm>
        </p:grpSpPr>
        <p:cxnSp>
          <p:nvCxnSpPr>
            <p:cNvPr id="97" name="Straight Connector 96">
              <a:extLst>
                <a:ext uri="{FF2B5EF4-FFF2-40B4-BE49-F238E27FC236}">
                  <a16:creationId xmlns:a16="http://schemas.microsoft.com/office/drawing/2014/main" id="{A57F22FF-B09A-4CD6-9ADE-2A443A79B0E5}"/>
                </a:ext>
              </a:extLst>
            </p:cNvPr>
            <p:cNvCxnSpPr>
              <a:cxnSpLocks/>
            </p:cNvCxnSpPr>
            <p:nvPr/>
          </p:nvCxnSpPr>
          <p:spPr>
            <a:xfrm>
              <a:off x="1076280" y="1769199"/>
              <a:ext cx="708888" cy="0"/>
            </a:xfrm>
            <a:prstGeom prst="line">
              <a:avLst/>
            </a:prstGeom>
            <a:noFill/>
            <a:ln w="9525" cap="flat" cmpd="sng" algn="ctr">
              <a:solidFill>
                <a:srgbClr val="0078D4"/>
              </a:solidFill>
              <a:prstDash val="dashDot"/>
              <a:headEnd type="none" w="lg" len="med"/>
              <a:tailEnd type="none" w="lg" len="med"/>
            </a:ln>
            <a:effectLst/>
          </p:spPr>
        </p:cxnSp>
        <p:cxnSp>
          <p:nvCxnSpPr>
            <p:cNvPr id="99" name="Straight Connector 98">
              <a:extLst>
                <a:ext uri="{FF2B5EF4-FFF2-40B4-BE49-F238E27FC236}">
                  <a16:creationId xmlns:a16="http://schemas.microsoft.com/office/drawing/2014/main" id="{8D7DC308-C8B9-4C69-9E17-C4466C226D0E}"/>
                </a:ext>
              </a:extLst>
            </p:cNvPr>
            <p:cNvCxnSpPr>
              <a:cxnSpLocks/>
            </p:cNvCxnSpPr>
            <p:nvPr/>
          </p:nvCxnSpPr>
          <p:spPr>
            <a:xfrm>
              <a:off x="1402740" y="1644432"/>
              <a:ext cx="708888" cy="0"/>
            </a:xfrm>
            <a:prstGeom prst="line">
              <a:avLst/>
            </a:prstGeom>
            <a:noFill/>
            <a:ln w="9525" cap="flat" cmpd="sng" algn="ctr">
              <a:solidFill>
                <a:srgbClr val="0078D4"/>
              </a:solidFill>
              <a:prstDash val="dashDot"/>
              <a:headEnd type="none" w="lg" len="med"/>
              <a:tailEnd type="none" w="lg" len="med"/>
            </a:ln>
            <a:effectLst/>
          </p:spPr>
        </p:cxnSp>
        <p:sp>
          <p:nvSpPr>
            <p:cNvPr id="101" name="Right Brace 100">
              <a:extLst>
                <a:ext uri="{FF2B5EF4-FFF2-40B4-BE49-F238E27FC236}">
                  <a16:creationId xmlns:a16="http://schemas.microsoft.com/office/drawing/2014/main" id="{3194E9A8-7179-42BF-99A7-004D6E28A97C}"/>
                </a:ext>
              </a:extLst>
            </p:cNvPr>
            <p:cNvSpPr/>
            <p:nvPr/>
          </p:nvSpPr>
          <p:spPr>
            <a:xfrm>
              <a:off x="689398" y="265011"/>
              <a:ext cx="341351" cy="4001019"/>
            </a:xfrm>
            <a:prstGeom prst="rightBrace">
              <a:avLst>
                <a:gd name="adj1" fmla="val 56504"/>
                <a:gd name="adj2" fmla="val 37474"/>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sp>
          <p:nvSpPr>
            <p:cNvPr id="103" name="Arc 102">
              <a:extLst>
                <a:ext uri="{FF2B5EF4-FFF2-40B4-BE49-F238E27FC236}">
                  <a16:creationId xmlns:a16="http://schemas.microsoft.com/office/drawing/2014/main" id="{DA7BBF61-A9AC-4374-A55B-3FADCD2EE106}"/>
                </a:ext>
              </a:extLst>
            </p:cNvPr>
            <p:cNvSpPr/>
            <p:nvPr/>
          </p:nvSpPr>
          <p:spPr>
            <a:xfrm rot="10800000">
              <a:off x="996793" y="1396558"/>
              <a:ext cx="247874" cy="247874"/>
            </a:xfrm>
            <a:prstGeom prst="arc">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cxnSp>
          <p:nvCxnSpPr>
            <p:cNvPr id="105" name="Straight Connector 104">
              <a:extLst>
                <a:ext uri="{FF2B5EF4-FFF2-40B4-BE49-F238E27FC236}">
                  <a16:creationId xmlns:a16="http://schemas.microsoft.com/office/drawing/2014/main" id="{E70BCA7A-99D3-4372-8C84-96349CDF50B9}"/>
                </a:ext>
              </a:extLst>
            </p:cNvPr>
            <p:cNvCxnSpPr>
              <a:cxnSpLocks/>
            </p:cNvCxnSpPr>
            <p:nvPr/>
          </p:nvCxnSpPr>
          <p:spPr>
            <a:xfrm flipV="1">
              <a:off x="995956" y="2197892"/>
              <a:ext cx="0" cy="911363"/>
            </a:xfrm>
            <a:prstGeom prst="line">
              <a:avLst/>
            </a:prstGeom>
            <a:noFill/>
            <a:ln w="9525" cap="flat" cmpd="sng" algn="ctr">
              <a:solidFill>
                <a:srgbClr val="0078D4"/>
              </a:solidFill>
              <a:prstDash val="dashDot"/>
              <a:headEnd type="none" w="lg" len="med"/>
              <a:tailEnd type="none" w="lg" len="med"/>
            </a:ln>
            <a:effectLst/>
          </p:spPr>
        </p:cxnSp>
        <p:sp>
          <p:nvSpPr>
            <p:cNvPr id="107" name="Arc 106">
              <a:extLst>
                <a:ext uri="{FF2B5EF4-FFF2-40B4-BE49-F238E27FC236}">
                  <a16:creationId xmlns:a16="http://schemas.microsoft.com/office/drawing/2014/main" id="{8B1E2609-E3D1-4F60-9314-F647A878128B}"/>
                </a:ext>
              </a:extLst>
            </p:cNvPr>
            <p:cNvSpPr/>
            <p:nvPr/>
          </p:nvSpPr>
          <p:spPr>
            <a:xfrm rot="16200000">
              <a:off x="996793" y="1905999"/>
              <a:ext cx="247874" cy="247874"/>
            </a:xfrm>
            <a:prstGeom prst="arc">
              <a:avLst/>
            </a:prstGeom>
            <a:noFill/>
            <a:ln w="9525" cap="flat" cmpd="sng" algn="ctr">
              <a:solidFill>
                <a:srgbClr val="0078D4"/>
              </a:solidFill>
              <a:prstDash val="dashDot"/>
              <a:headEnd type="none" w="lg" len="med"/>
              <a:tailEnd type="none" w="lg" len="med"/>
            </a:ln>
            <a:effectLst/>
          </p:spPr>
          <p:style>
            <a:lnRef idx="0">
              <a:scrgbClr r="0" g="0" b="0"/>
            </a:lnRef>
            <a:fillRef idx="0">
              <a:scrgbClr r="0" g="0" b="0"/>
            </a:fillRef>
            <a:effectRef idx="0">
              <a:scrgbClr r="0" g="0" b="0"/>
            </a:effectRef>
            <a:fontRef idx="major"/>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prstClr val="black"/>
                </a:solidFill>
                <a:effectLst/>
                <a:uLnTx/>
                <a:uFillTx/>
                <a:latin typeface="Segoe UI"/>
                <a:ea typeface="+mj-ea"/>
                <a:cs typeface="+mj-cs"/>
              </a:endParaRPr>
            </a:p>
          </p:txBody>
        </p:sp>
        <p:cxnSp>
          <p:nvCxnSpPr>
            <p:cNvPr id="109" name="Straight Connector 108">
              <a:extLst>
                <a:ext uri="{FF2B5EF4-FFF2-40B4-BE49-F238E27FC236}">
                  <a16:creationId xmlns:a16="http://schemas.microsoft.com/office/drawing/2014/main" id="{BB44F57E-9AD7-4921-AE29-851F77916DA0}"/>
                </a:ext>
              </a:extLst>
            </p:cNvPr>
            <p:cNvCxnSpPr>
              <a:cxnSpLocks/>
            </p:cNvCxnSpPr>
            <p:nvPr/>
          </p:nvCxnSpPr>
          <p:spPr>
            <a:xfrm>
              <a:off x="1275886" y="1904621"/>
              <a:ext cx="309676" cy="0"/>
            </a:xfrm>
            <a:prstGeom prst="line">
              <a:avLst/>
            </a:prstGeom>
            <a:noFill/>
            <a:ln w="9525" cap="flat" cmpd="sng" algn="ctr">
              <a:solidFill>
                <a:srgbClr val="0078D4"/>
              </a:solidFill>
              <a:prstDash val="dashDot"/>
              <a:headEnd type="none" w="lg" len="med"/>
              <a:tailEnd type="none" w="lg" len="med"/>
            </a:ln>
            <a:effectLst/>
          </p:spPr>
        </p:cxnSp>
        <p:cxnSp>
          <p:nvCxnSpPr>
            <p:cNvPr id="111" name="Straight Connector 110">
              <a:extLst>
                <a:ext uri="{FF2B5EF4-FFF2-40B4-BE49-F238E27FC236}">
                  <a16:creationId xmlns:a16="http://schemas.microsoft.com/office/drawing/2014/main" id="{FB8875DF-D02B-41A9-B623-257CB2D341E9}"/>
                </a:ext>
              </a:extLst>
            </p:cNvPr>
            <p:cNvCxnSpPr>
              <a:cxnSpLocks/>
            </p:cNvCxnSpPr>
            <p:nvPr/>
          </p:nvCxnSpPr>
          <p:spPr>
            <a:xfrm flipV="1">
              <a:off x="999497" y="567829"/>
              <a:ext cx="0" cy="742348"/>
            </a:xfrm>
            <a:prstGeom prst="line">
              <a:avLst/>
            </a:prstGeom>
            <a:noFill/>
            <a:ln w="9525" cap="flat" cmpd="sng" algn="ctr">
              <a:solidFill>
                <a:srgbClr val="0078D4"/>
              </a:solidFill>
              <a:prstDash val="dashDot"/>
              <a:headEnd type="none" w="lg" len="med"/>
              <a:tailEnd type="none" w="lg" len="med"/>
            </a:ln>
            <a:effectLst/>
          </p:spPr>
        </p:cxnSp>
        <p:cxnSp>
          <p:nvCxnSpPr>
            <p:cNvPr id="113" name="Straight Connector 112">
              <a:extLst>
                <a:ext uri="{FF2B5EF4-FFF2-40B4-BE49-F238E27FC236}">
                  <a16:creationId xmlns:a16="http://schemas.microsoft.com/office/drawing/2014/main" id="{24AA607A-91A3-4AEC-A8D7-F1FBDFC5C3E0}"/>
                </a:ext>
              </a:extLst>
            </p:cNvPr>
            <p:cNvCxnSpPr>
              <a:cxnSpLocks/>
            </p:cNvCxnSpPr>
            <p:nvPr/>
          </p:nvCxnSpPr>
          <p:spPr>
            <a:xfrm flipV="1">
              <a:off x="999497" y="3412143"/>
              <a:ext cx="0" cy="486591"/>
            </a:xfrm>
            <a:prstGeom prst="line">
              <a:avLst/>
            </a:prstGeom>
            <a:noFill/>
            <a:ln w="9525" cap="flat" cmpd="sng" algn="ctr">
              <a:solidFill>
                <a:srgbClr val="0078D4"/>
              </a:solidFill>
              <a:prstDash val="dashDot"/>
              <a:headEnd type="none" w="lg" len="med"/>
              <a:tailEnd type="none" w="lg" len="med"/>
            </a:ln>
            <a:effectLst/>
          </p:spPr>
        </p:cxnSp>
      </p:grpSp>
      <p:sp>
        <p:nvSpPr>
          <p:cNvPr id="89" name="Rectangle: Rounded Corners 88">
            <a:extLst>
              <a:ext uri="{FF2B5EF4-FFF2-40B4-BE49-F238E27FC236}">
                <a16:creationId xmlns:a16="http://schemas.microsoft.com/office/drawing/2014/main" id="{DEAC54B8-1828-4658-82DE-0A1DD49BAC22}"/>
              </a:ext>
            </a:extLst>
          </p:cNvPr>
          <p:cNvSpPr/>
          <p:nvPr/>
        </p:nvSpPr>
        <p:spPr>
          <a:xfrm>
            <a:off x="1713614" y="2017213"/>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3" name="Graphic 2">
            <a:extLst>
              <a:ext uri="{FF2B5EF4-FFF2-40B4-BE49-F238E27FC236}">
                <a16:creationId xmlns:a16="http://schemas.microsoft.com/office/drawing/2014/main" id="{E7095FB8-F219-4D47-9187-4FD27D4586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5624" y="2977837"/>
            <a:ext cx="380637" cy="380637"/>
          </a:xfrm>
          <a:prstGeom prst="rect">
            <a:avLst/>
          </a:prstGeom>
          <a:effectLst/>
        </p:spPr>
      </p:pic>
      <p:pic>
        <p:nvPicPr>
          <p:cNvPr id="4" name="Graphic 3">
            <a:extLst>
              <a:ext uri="{FF2B5EF4-FFF2-40B4-BE49-F238E27FC236}">
                <a16:creationId xmlns:a16="http://schemas.microsoft.com/office/drawing/2014/main" id="{D5D81B4B-5E0E-4A24-829C-B1928942CC7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0329" y="1811235"/>
            <a:ext cx="380637" cy="380637"/>
          </a:xfrm>
          <a:prstGeom prst="rect">
            <a:avLst/>
          </a:prstGeom>
          <a:effectLst/>
        </p:spPr>
      </p:pic>
      <p:sp>
        <p:nvSpPr>
          <p:cNvPr id="6" name="TextBox 5">
            <a:extLst>
              <a:ext uri="{FF2B5EF4-FFF2-40B4-BE49-F238E27FC236}">
                <a16:creationId xmlns:a16="http://schemas.microsoft.com/office/drawing/2014/main" id="{6377FF10-3F29-467A-8DB5-41C19C4CE54F}"/>
              </a:ext>
            </a:extLst>
          </p:cNvPr>
          <p:cNvSpPr txBox="1"/>
          <p:nvPr/>
        </p:nvSpPr>
        <p:spPr>
          <a:xfrm>
            <a:off x="312755" y="2294581"/>
            <a:ext cx="1028280" cy="74379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Student Information Systems</a:t>
            </a: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8" name="TextBox 7">
            <a:extLst>
              <a:ext uri="{FF2B5EF4-FFF2-40B4-BE49-F238E27FC236}">
                <a16:creationId xmlns:a16="http://schemas.microsoft.com/office/drawing/2014/main" id="{D51D6C79-EBDC-4E7B-B15E-80736DC79767}"/>
              </a:ext>
            </a:extLst>
          </p:cNvPr>
          <p:cNvSpPr txBox="1"/>
          <p:nvPr/>
        </p:nvSpPr>
        <p:spPr>
          <a:xfrm>
            <a:off x="359945" y="3344210"/>
            <a:ext cx="948209" cy="74379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Digital Learning Data</a:t>
            </a: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10" name="TextBox 9">
            <a:extLst>
              <a:ext uri="{FF2B5EF4-FFF2-40B4-BE49-F238E27FC236}">
                <a16:creationId xmlns:a16="http://schemas.microsoft.com/office/drawing/2014/main" id="{6769D0E8-A236-48EA-8AEC-457A491F2EEA}"/>
              </a:ext>
            </a:extLst>
          </p:cNvPr>
          <p:cNvSpPr txBox="1"/>
          <p:nvPr/>
        </p:nvSpPr>
        <p:spPr>
          <a:xfrm>
            <a:off x="344541" y="4451990"/>
            <a:ext cx="948209" cy="55399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Education Outcome Data</a:t>
            </a:r>
          </a:p>
        </p:txBody>
      </p:sp>
      <p:pic>
        <p:nvPicPr>
          <p:cNvPr id="72" name="Graphic 71">
            <a:extLst>
              <a:ext uri="{FF2B5EF4-FFF2-40B4-BE49-F238E27FC236}">
                <a16:creationId xmlns:a16="http://schemas.microsoft.com/office/drawing/2014/main" id="{6889A31C-ED24-486F-932C-8546D9FD10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2115" y="4014421"/>
            <a:ext cx="381942" cy="381942"/>
          </a:xfrm>
          <a:prstGeom prst="rect">
            <a:avLst/>
          </a:prstGeom>
        </p:spPr>
      </p:pic>
      <p:pic>
        <p:nvPicPr>
          <p:cNvPr id="79" name="Picture 78">
            <a:extLst>
              <a:ext uri="{FF2B5EF4-FFF2-40B4-BE49-F238E27FC236}">
                <a16:creationId xmlns:a16="http://schemas.microsoft.com/office/drawing/2014/main" id="{55829C94-086D-45ED-B4C1-BFAA243C6FE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63792" y="586610"/>
            <a:ext cx="535026" cy="535026"/>
          </a:xfrm>
          <a:prstGeom prst="rect">
            <a:avLst/>
          </a:prstGeom>
        </p:spPr>
      </p:pic>
      <p:sp>
        <p:nvSpPr>
          <p:cNvPr id="123" name="Rectangle: Rounded Corners 122">
            <a:extLst>
              <a:ext uri="{FF2B5EF4-FFF2-40B4-BE49-F238E27FC236}">
                <a16:creationId xmlns:a16="http://schemas.microsoft.com/office/drawing/2014/main" id="{09DE457D-33DD-4C5B-BB3E-38BC5AAE7946}"/>
              </a:ext>
            </a:extLst>
          </p:cNvPr>
          <p:cNvSpPr/>
          <p:nvPr/>
        </p:nvSpPr>
        <p:spPr>
          <a:xfrm>
            <a:off x="1719882" y="4414320"/>
            <a:ext cx="6822824" cy="1210613"/>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25" name="Picture 124" descr="Icon&#10;&#10;Description automatically generated">
            <a:extLst>
              <a:ext uri="{FF2B5EF4-FFF2-40B4-BE49-F238E27FC236}">
                <a16:creationId xmlns:a16="http://schemas.microsoft.com/office/drawing/2014/main" id="{04558BF8-FD1A-4C7C-AAE6-3286CFE231C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99780" y="4519931"/>
            <a:ext cx="671512" cy="671512"/>
          </a:xfrm>
          <a:prstGeom prst="rect">
            <a:avLst/>
          </a:prstGeom>
        </p:spPr>
      </p:pic>
      <p:sp>
        <p:nvSpPr>
          <p:cNvPr id="130" name="TextBox 129">
            <a:extLst>
              <a:ext uri="{FF2B5EF4-FFF2-40B4-BE49-F238E27FC236}">
                <a16:creationId xmlns:a16="http://schemas.microsoft.com/office/drawing/2014/main" id="{B842E38B-7DC3-470B-B9A9-43845EEC0726}"/>
              </a:ext>
            </a:extLst>
          </p:cNvPr>
          <p:cNvSpPr txBox="1"/>
          <p:nvPr/>
        </p:nvSpPr>
        <p:spPr>
          <a:xfrm>
            <a:off x="2294199" y="5096479"/>
            <a:ext cx="9266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stage 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(raw data)</a:t>
            </a:r>
          </a:p>
        </p:txBody>
      </p:sp>
      <p:sp>
        <p:nvSpPr>
          <p:cNvPr id="136" name="Rectangle: Rounded Corners 135">
            <a:extLst>
              <a:ext uri="{FF2B5EF4-FFF2-40B4-BE49-F238E27FC236}">
                <a16:creationId xmlns:a16="http://schemas.microsoft.com/office/drawing/2014/main" id="{02CF6BEE-685A-4E8C-BAAA-826EA2081D5F}"/>
              </a:ext>
            </a:extLst>
          </p:cNvPr>
          <p:cNvSpPr/>
          <p:nvPr/>
        </p:nvSpPr>
        <p:spPr>
          <a:xfrm>
            <a:off x="1710555" y="1178403"/>
            <a:ext cx="8638333" cy="773963"/>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0" name="Picture 139" descr="Icon&#10;&#10;Description automatically generated">
            <a:extLst>
              <a:ext uri="{FF2B5EF4-FFF2-40B4-BE49-F238E27FC236}">
                <a16:creationId xmlns:a16="http://schemas.microsoft.com/office/drawing/2014/main" id="{68917B95-3CD3-437E-BE21-975E3673F0C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32068" y="1233067"/>
            <a:ext cx="533854" cy="533854"/>
          </a:xfrm>
          <a:prstGeom prst="rect">
            <a:avLst/>
          </a:prstGeom>
        </p:spPr>
      </p:pic>
      <p:pic>
        <p:nvPicPr>
          <p:cNvPr id="144" name="Picture 143">
            <a:extLst>
              <a:ext uri="{FF2B5EF4-FFF2-40B4-BE49-F238E27FC236}">
                <a16:creationId xmlns:a16="http://schemas.microsoft.com/office/drawing/2014/main" id="{4824BD58-7E99-405D-A6E1-65B836CD7F4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72987" y="575438"/>
            <a:ext cx="535026" cy="535026"/>
          </a:xfrm>
          <a:prstGeom prst="rect">
            <a:avLst/>
          </a:prstGeom>
        </p:spPr>
      </p:pic>
      <p:pic>
        <p:nvPicPr>
          <p:cNvPr id="148" name="Picture 147">
            <a:extLst>
              <a:ext uri="{FF2B5EF4-FFF2-40B4-BE49-F238E27FC236}">
                <a16:creationId xmlns:a16="http://schemas.microsoft.com/office/drawing/2014/main" id="{BD49C2F2-49F4-4BA1-AD9E-0E1E0A6AC57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96964" y="599843"/>
            <a:ext cx="535026" cy="535026"/>
          </a:xfrm>
          <a:prstGeom prst="rect">
            <a:avLst/>
          </a:prstGeom>
        </p:spPr>
      </p:pic>
      <p:sp>
        <p:nvSpPr>
          <p:cNvPr id="150" name="TextBox 149">
            <a:extLst>
              <a:ext uri="{FF2B5EF4-FFF2-40B4-BE49-F238E27FC236}">
                <a16:creationId xmlns:a16="http://schemas.microsoft.com/office/drawing/2014/main" id="{9220329C-D4C1-49B0-9336-BC9359BDB974}"/>
              </a:ext>
            </a:extLst>
          </p:cNvPr>
          <p:cNvSpPr txBox="1"/>
          <p:nvPr/>
        </p:nvSpPr>
        <p:spPr>
          <a:xfrm>
            <a:off x="7296367" y="365742"/>
            <a:ext cx="835651"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rPr>
              <a:t>Analysts</a:t>
            </a:r>
          </a:p>
        </p:txBody>
      </p:sp>
      <p:sp>
        <p:nvSpPr>
          <p:cNvPr id="168" name="TextBox 167">
            <a:extLst>
              <a:ext uri="{FF2B5EF4-FFF2-40B4-BE49-F238E27FC236}">
                <a16:creationId xmlns:a16="http://schemas.microsoft.com/office/drawing/2014/main" id="{43F5A343-B66B-4CC6-A88E-4E065C9FD944}"/>
              </a:ext>
            </a:extLst>
          </p:cNvPr>
          <p:cNvSpPr txBox="1"/>
          <p:nvPr/>
        </p:nvSpPr>
        <p:spPr>
          <a:xfrm>
            <a:off x="4442958" y="139828"/>
            <a:ext cx="116049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E6E6E6"/>
                </a:solidFill>
                <a:effectLst/>
                <a:uLnTx/>
                <a:uFillTx/>
                <a:latin typeface="Segoe UI Semibold" panose="020B0702040204020203" pitchFamily="34" charset="0"/>
                <a:ea typeface="+mn-ea"/>
                <a:cs typeface="Segoe UI Semibold" panose="020B0702040204020203" pitchFamily="34" charset="0"/>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E6E6E6"/>
                </a:solidFill>
                <a:effectLst/>
                <a:uLnTx/>
                <a:uFillTx/>
                <a:latin typeface="Segoe UI Semibold" panose="020B0702040204020203" pitchFamily="34" charset="0"/>
                <a:ea typeface="+mn-ea"/>
                <a:cs typeface="Segoe UI Semibold" panose="020B0702040204020203" pitchFamily="34" charset="0"/>
              </a:rPr>
              <a:t>Scientists</a:t>
            </a:r>
          </a:p>
        </p:txBody>
      </p:sp>
      <p:pic>
        <p:nvPicPr>
          <p:cNvPr id="176" name="Picture 175">
            <a:extLst>
              <a:ext uri="{FF2B5EF4-FFF2-40B4-BE49-F238E27FC236}">
                <a16:creationId xmlns:a16="http://schemas.microsoft.com/office/drawing/2014/main" id="{222A0034-4B10-46A6-8B47-CB8C83BA726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89283" y="601813"/>
            <a:ext cx="535026" cy="535026"/>
          </a:xfrm>
          <a:prstGeom prst="rect">
            <a:avLst/>
          </a:prstGeom>
        </p:spPr>
      </p:pic>
      <p:sp>
        <p:nvSpPr>
          <p:cNvPr id="178" name="TextBox 177">
            <a:extLst>
              <a:ext uri="{FF2B5EF4-FFF2-40B4-BE49-F238E27FC236}">
                <a16:creationId xmlns:a16="http://schemas.microsoft.com/office/drawing/2014/main" id="{92C102F9-0BDD-4EEF-9588-200D27AC66DC}"/>
              </a:ext>
            </a:extLst>
          </p:cNvPr>
          <p:cNvSpPr txBox="1"/>
          <p:nvPr/>
        </p:nvSpPr>
        <p:spPr>
          <a:xfrm>
            <a:off x="8088345" y="178397"/>
            <a:ext cx="128526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rPr>
              <a:t>Learners,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rPr>
              <a:t>Educators </a:t>
            </a:r>
          </a:p>
        </p:txBody>
      </p:sp>
      <p:pic>
        <p:nvPicPr>
          <p:cNvPr id="180" name="Picture 179">
            <a:extLst>
              <a:ext uri="{FF2B5EF4-FFF2-40B4-BE49-F238E27FC236}">
                <a16:creationId xmlns:a16="http://schemas.microsoft.com/office/drawing/2014/main" id="{00886AB4-9140-4985-8168-4AEB5111DFC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31575" y="592183"/>
            <a:ext cx="535026" cy="535026"/>
          </a:xfrm>
          <a:prstGeom prst="rect">
            <a:avLst/>
          </a:prstGeom>
        </p:spPr>
      </p:pic>
      <p:sp>
        <p:nvSpPr>
          <p:cNvPr id="182" name="TextBox 181">
            <a:extLst>
              <a:ext uri="{FF2B5EF4-FFF2-40B4-BE49-F238E27FC236}">
                <a16:creationId xmlns:a16="http://schemas.microsoft.com/office/drawing/2014/main" id="{69AC860F-55FE-4E9C-87AD-27251713802D}"/>
              </a:ext>
            </a:extLst>
          </p:cNvPr>
          <p:cNvSpPr txBox="1"/>
          <p:nvPr/>
        </p:nvSpPr>
        <p:spPr>
          <a:xfrm>
            <a:off x="9200977" y="193703"/>
            <a:ext cx="128526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rPr>
              <a:t>School Leaders,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rPr>
              <a:t>Researchers </a:t>
            </a:r>
          </a:p>
        </p:txBody>
      </p:sp>
      <p:sp>
        <p:nvSpPr>
          <p:cNvPr id="2" name="TextBox 1">
            <a:extLst>
              <a:ext uri="{FF2B5EF4-FFF2-40B4-BE49-F238E27FC236}">
                <a16:creationId xmlns:a16="http://schemas.microsoft.com/office/drawing/2014/main" id="{F00B6A24-D0C4-449F-B8F8-C67FEE33DCA8}"/>
              </a:ext>
            </a:extLst>
          </p:cNvPr>
          <p:cNvSpPr txBox="1"/>
          <p:nvPr/>
        </p:nvSpPr>
        <p:spPr>
          <a:xfrm>
            <a:off x="1845710" y="2024647"/>
            <a:ext cx="762145"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Ingest</a:t>
            </a:r>
          </a:p>
        </p:txBody>
      </p:sp>
      <p:sp>
        <p:nvSpPr>
          <p:cNvPr id="9" name="Rectangle: Rounded Corners 8">
            <a:extLst>
              <a:ext uri="{FF2B5EF4-FFF2-40B4-BE49-F238E27FC236}">
                <a16:creationId xmlns:a16="http://schemas.microsoft.com/office/drawing/2014/main" id="{0DF4A16D-6344-4404-9630-B9919C5C3A26}"/>
              </a:ext>
            </a:extLst>
          </p:cNvPr>
          <p:cNvSpPr/>
          <p:nvPr/>
        </p:nvSpPr>
        <p:spPr>
          <a:xfrm>
            <a:off x="2798403" y="2016286"/>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Rounded Corners 12">
            <a:extLst>
              <a:ext uri="{FF2B5EF4-FFF2-40B4-BE49-F238E27FC236}">
                <a16:creationId xmlns:a16="http://schemas.microsoft.com/office/drawing/2014/main" id="{B632E46D-D48B-4C5D-9CCB-DB48391DE3D7}"/>
              </a:ext>
            </a:extLst>
          </p:cNvPr>
          <p:cNvSpPr/>
          <p:nvPr/>
        </p:nvSpPr>
        <p:spPr>
          <a:xfrm>
            <a:off x="3878620" y="2012305"/>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4" name="Rectangle: Rounded Corners 13">
            <a:extLst>
              <a:ext uri="{FF2B5EF4-FFF2-40B4-BE49-F238E27FC236}">
                <a16:creationId xmlns:a16="http://schemas.microsoft.com/office/drawing/2014/main" id="{3D5741B9-9924-4049-8847-890528FC824C}"/>
              </a:ext>
            </a:extLst>
          </p:cNvPr>
          <p:cNvSpPr/>
          <p:nvPr/>
        </p:nvSpPr>
        <p:spPr>
          <a:xfrm>
            <a:off x="4963409" y="2011378"/>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 name="Rectangle: Rounded Corners 14">
            <a:extLst>
              <a:ext uri="{FF2B5EF4-FFF2-40B4-BE49-F238E27FC236}">
                <a16:creationId xmlns:a16="http://schemas.microsoft.com/office/drawing/2014/main" id="{06AE9D4E-AE49-44CB-B56F-B3469114524D}"/>
              </a:ext>
            </a:extLst>
          </p:cNvPr>
          <p:cNvSpPr/>
          <p:nvPr/>
        </p:nvSpPr>
        <p:spPr>
          <a:xfrm>
            <a:off x="6060282" y="2012006"/>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 name="TextBox 15">
            <a:extLst>
              <a:ext uri="{FF2B5EF4-FFF2-40B4-BE49-F238E27FC236}">
                <a16:creationId xmlns:a16="http://schemas.microsoft.com/office/drawing/2014/main" id="{AAF70D0B-9936-48E6-B5B0-0C5F55B036A1}"/>
              </a:ext>
            </a:extLst>
          </p:cNvPr>
          <p:cNvSpPr txBox="1"/>
          <p:nvPr/>
        </p:nvSpPr>
        <p:spPr>
          <a:xfrm>
            <a:off x="6141809" y="2022516"/>
            <a:ext cx="108635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Build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&amp; Train</a:t>
            </a:r>
          </a:p>
        </p:txBody>
      </p:sp>
      <p:sp>
        <p:nvSpPr>
          <p:cNvPr id="19" name="Rectangle: Rounded Corners 18">
            <a:extLst>
              <a:ext uri="{FF2B5EF4-FFF2-40B4-BE49-F238E27FC236}">
                <a16:creationId xmlns:a16="http://schemas.microsoft.com/office/drawing/2014/main" id="{E25386C3-7136-45D7-97FD-B58A67D92159}"/>
              </a:ext>
            </a:extLst>
          </p:cNvPr>
          <p:cNvSpPr/>
          <p:nvPr/>
        </p:nvSpPr>
        <p:spPr>
          <a:xfrm>
            <a:off x="7145071" y="2011079"/>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Rectangle: Rounded Corners 19">
            <a:extLst>
              <a:ext uri="{FF2B5EF4-FFF2-40B4-BE49-F238E27FC236}">
                <a16:creationId xmlns:a16="http://schemas.microsoft.com/office/drawing/2014/main" id="{65BFC307-F8B6-4823-AF35-0EE9901891F2}"/>
              </a:ext>
            </a:extLst>
          </p:cNvPr>
          <p:cNvSpPr/>
          <p:nvPr/>
        </p:nvSpPr>
        <p:spPr>
          <a:xfrm>
            <a:off x="8225288" y="2007098"/>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06312CC-41DF-467F-BD2D-354BD71AEA70}"/>
              </a:ext>
            </a:extLst>
          </p:cNvPr>
          <p:cNvSpPr/>
          <p:nvPr/>
        </p:nvSpPr>
        <p:spPr>
          <a:xfrm>
            <a:off x="9310077" y="2006171"/>
            <a:ext cx="1038812" cy="2323150"/>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2" name="TextBox 21">
            <a:extLst>
              <a:ext uri="{FF2B5EF4-FFF2-40B4-BE49-F238E27FC236}">
                <a16:creationId xmlns:a16="http://schemas.microsoft.com/office/drawing/2014/main" id="{8609C80E-9172-4C65-B29C-3971BF33D35E}"/>
              </a:ext>
            </a:extLst>
          </p:cNvPr>
          <p:cNvSpPr txBox="1"/>
          <p:nvPr/>
        </p:nvSpPr>
        <p:spPr>
          <a:xfrm>
            <a:off x="2810487" y="2039903"/>
            <a:ext cx="1062197"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Prep &amp;       Pseudo-</a:t>
            </a:r>
            <a:r>
              <a:rPr kumimoji="0" lang="en-US" sz="1400" b="0" i="0" u="none" strike="noStrike" kern="1200" cap="none" spc="0" normalizeH="0" baseline="0" noProof="0" err="1">
                <a:ln>
                  <a:noFill/>
                </a:ln>
                <a:solidFill>
                  <a:srgbClr val="00A4EF"/>
                </a:solidFill>
                <a:effectLst/>
                <a:uLnTx/>
                <a:uFillTx/>
                <a:latin typeface="Segoe UI Semibold" panose="020B0702040204020203" pitchFamily="34" charset="0"/>
                <a:ea typeface="+mn-ea"/>
                <a:cs typeface="Segoe UI Semibold" panose="020B0702040204020203" pitchFamily="34" charset="0"/>
              </a:rPr>
              <a:t>nymize</a:t>
            </a:r>
            <a:endPar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endParaRPr>
          </a:p>
        </p:txBody>
      </p:sp>
      <p:sp>
        <p:nvSpPr>
          <p:cNvPr id="23" name="TextBox 22">
            <a:extLst>
              <a:ext uri="{FF2B5EF4-FFF2-40B4-BE49-F238E27FC236}">
                <a16:creationId xmlns:a16="http://schemas.microsoft.com/office/drawing/2014/main" id="{DC803F25-EC02-4A47-B5F1-280BF1F8DF5C}"/>
              </a:ext>
            </a:extLst>
          </p:cNvPr>
          <p:cNvSpPr txBox="1"/>
          <p:nvPr/>
        </p:nvSpPr>
        <p:spPr>
          <a:xfrm>
            <a:off x="3899991" y="2011378"/>
            <a:ext cx="116189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Transform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&amp; Enrich</a:t>
            </a:r>
          </a:p>
        </p:txBody>
      </p:sp>
      <p:pic>
        <p:nvPicPr>
          <p:cNvPr id="27" name="Picture 26">
            <a:extLst>
              <a:ext uri="{FF2B5EF4-FFF2-40B4-BE49-F238E27FC236}">
                <a16:creationId xmlns:a16="http://schemas.microsoft.com/office/drawing/2014/main" id="{49D36EC5-BE92-427A-92E0-3873F5F758E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561622" y="2572608"/>
            <a:ext cx="527147" cy="527147"/>
          </a:xfrm>
          <a:prstGeom prst="rect">
            <a:avLst/>
          </a:prstGeom>
        </p:spPr>
      </p:pic>
      <p:sp>
        <p:nvSpPr>
          <p:cNvPr id="30" name="TextBox 29">
            <a:extLst>
              <a:ext uri="{FF2B5EF4-FFF2-40B4-BE49-F238E27FC236}">
                <a16:creationId xmlns:a16="http://schemas.microsoft.com/office/drawing/2014/main" id="{A4B41FCC-E8C8-4F31-98CF-CF6459D33D63}"/>
              </a:ext>
            </a:extLst>
          </p:cNvPr>
          <p:cNvSpPr txBox="1"/>
          <p:nvPr/>
        </p:nvSpPr>
        <p:spPr>
          <a:xfrm>
            <a:off x="7231598" y="2026366"/>
            <a:ext cx="926447"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Explore</a:t>
            </a:r>
          </a:p>
        </p:txBody>
      </p:sp>
      <p:sp>
        <p:nvSpPr>
          <p:cNvPr id="31" name="TextBox 30">
            <a:extLst>
              <a:ext uri="{FF2B5EF4-FFF2-40B4-BE49-F238E27FC236}">
                <a16:creationId xmlns:a16="http://schemas.microsoft.com/office/drawing/2014/main" id="{909E786D-0C0F-4F3E-890E-EC5FC73D9A7C}"/>
              </a:ext>
            </a:extLst>
          </p:cNvPr>
          <p:cNvSpPr txBox="1"/>
          <p:nvPr/>
        </p:nvSpPr>
        <p:spPr>
          <a:xfrm>
            <a:off x="9401569" y="2026366"/>
            <a:ext cx="92644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Package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&amp; Deliver</a:t>
            </a:r>
          </a:p>
        </p:txBody>
      </p:sp>
      <p:sp>
        <p:nvSpPr>
          <p:cNvPr id="34" name="TextBox 33">
            <a:extLst>
              <a:ext uri="{FF2B5EF4-FFF2-40B4-BE49-F238E27FC236}">
                <a16:creationId xmlns:a16="http://schemas.microsoft.com/office/drawing/2014/main" id="{2399306B-9194-4296-92DB-374C89209044}"/>
              </a:ext>
            </a:extLst>
          </p:cNvPr>
          <p:cNvSpPr txBox="1"/>
          <p:nvPr/>
        </p:nvSpPr>
        <p:spPr>
          <a:xfrm>
            <a:off x="8318188" y="2032576"/>
            <a:ext cx="926447"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Visualize</a:t>
            </a:r>
          </a:p>
        </p:txBody>
      </p:sp>
      <p:pic>
        <p:nvPicPr>
          <p:cNvPr id="35" name="Picture 34" descr="Icon&#10;&#10;Description automatically generated">
            <a:extLst>
              <a:ext uri="{FF2B5EF4-FFF2-40B4-BE49-F238E27FC236}">
                <a16:creationId xmlns:a16="http://schemas.microsoft.com/office/drawing/2014/main" id="{5AB89BD2-931E-47A0-A693-D590BFB00E0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328227" y="2548825"/>
            <a:ext cx="667927" cy="515825"/>
          </a:xfrm>
          <a:prstGeom prst="rect">
            <a:avLst/>
          </a:prstGeom>
        </p:spPr>
      </p:pic>
      <p:pic>
        <p:nvPicPr>
          <p:cNvPr id="37" name="Picture 36" descr="Icon&#10;&#10;Description automatically generated">
            <a:extLst>
              <a:ext uri="{FF2B5EF4-FFF2-40B4-BE49-F238E27FC236}">
                <a16:creationId xmlns:a16="http://schemas.microsoft.com/office/drawing/2014/main" id="{86CEC330-30BD-4046-94C5-21BAE7B2B8D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25732" y="4542683"/>
            <a:ext cx="671512" cy="671512"/>
          </a:xfrm>
          <a:prstGeom prst="rect">
            <a:avLst/>
          </a:prstGeom>
        </p:spPr>
      </p:pic>
      <p:sp>
        <p:nvSpPr>
          <p:cNvPr id="38" name="TextBox 37">
            <a:extLst>
              <a:ext uri="{FF2B5EF4-FFF2-40B4-BE49-F238E27FC236}">
                <a16:creationId xmlns:a16="http://schemas.microsoft.com/office/drawing/2014/main" id="{42611B03-1C8D-4D1E-A81A-A1CF02B466F7}"/>
              </a:ext>
            </a:extLst>
          </p:cNvPr>
          <p:cNvSpPr txBox="1"/>
          <p:nvPr/>
        </p:nvSpPr>
        <p:spPr>
          <a:xfrm>
            <a:off x="3407036" y="5101405"/>
            <a:ext cx="1579275"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stage 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a:t>
            </a:r>
            <a:r>
              <a:rPr lang="en-US" sz="1200" dirty="0">
                <a:solidFill>
                  <a:srgbClr val="243A5E"/>
                </a:solidFill>
                <a:latin typeface="Segoe UI Semibold" panose="020B0702040204020203" pitchFamily="34" charset="0"/>
                <a:cs typeface="Segoe UI Semibold" panose="020B0702040204020203" pitchFamily="34" charset="0"/>
              </a:rPr>
              <a:t>data exploration</a:t>
            </a: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a:t>
            </a:r>
          </a:p>
        </p:txBody>
      </p:sp>
      <p:pic>
        <p:nvPicPr>
          <p:cNvPr id="39" name="Picture 38" descr="Icon&#10;&#10;Description automatically generated">
            <a:extLst>
              <a:ext uri="{FF2B5EF4-FFF2-40B4-BE49-F238E27FC236}">
                <a16:creationId xmlns:a16="http://schemas.microsoft.com/office/drawing/2014/main" id="{2D651B67-328A-4413-B2A9-8F3335B0FDC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120832" y="4496775"/>
            <a:ext cx="671512" cy="671512"/>
          </a:xfrm>
          <a:prstGeom prst="rect">
            <a:avLst/>
          </a:prstGeom>
        </p:spPr>
      </p:pic>
      <p:sp>
        <p:nvSpPr>
          <p:cNvPr id="40" name="TextBox 39">
            <a:extLst>
              <a:ext uri="{FF2B5EF4-FFF2-40B4-BE49-F238E27FC236}">
                <a16:creationId xmlns:a16="http://schemas.microsoft.com/office/drawing/2014/main" id="{D2399AC9-44C2-4A0C-9A13-EA1AA120C153}"/>
              </a:ext>
            </a:extLst>
          </p:cNvPr>
          <p:cNvSpPr txBox="1"/>
          <p:nvPr/>
        </p:nvSpPr>
        <p:spPr>
          <a:xfrm>
            <a:off x="5082032" y="5096479"/>
            <a:ext cx="174417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stage 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a:t>
            </a:r>
            <a:r>
              <a:rPr lang="en-US" sz="1200" dirty="0">
                <a:solidFill>
                  <a:srgbClr val="243A5E"/>
                </a:solidFill>
                <a:latin typeface="Segoe UI Semibold" panose="020B0702040204020203" pitchFamily="34" charset="0"/>
                <a:cs typeface="Segoe UI Semibold" panose="020B0702040204020203" pitchFamily="34" charset="0"/>
              </a:rPr>
              <a:t>model or reporting</a:t>
            </a:r>
            <a:r>
              <a:rPr kumimoji="0" lang="en-US" sz="1200" b="0" i="0" u="none" strike="noStrike" kern="1200" cap="none" spc="0" normalizeH="0" baseline="0" noProof="0" dirty="0">
                <a:ln>
                  <a:noFill/>
                </a:ln>
                <a:solidFill>
                  <a:srgbClr val="243A5E"/>
                </a:solidFill>
                <a:effectLst/>
                <a:uLnTx/>
                <a:uFillTx/>
                <a:latin typeface="Segoe UI Semibold" panose="020B0702040204020203" pitchFamily="34" charset="0"/>
                <a:ea typeface="+mn-ea"/>
                <a:cs typeface="Segoe UI Semibold" panose="020B0702040204020203" pitchFamily="34" charset="0"/>
              </a:rPr>
              <a:t>)</a:t>
            </a:r>
          </a:p>
        </p:txBody>
      </p:sp>
      <p:pic>
        <p:nvPicPr>
          <p:cNvPr id="41" name="Picture 40" descr="Icon&#10;&#10;Description automatically generated">
            <a:extLst>
              <a:ext uri="{FF2B5EF4-FFF2-40B4-BE49-F238E27FC236}">
                <a16:creationId xmlns:a16="http://schemas.microsoft.com/office/drawing/2014/main" id="{D4CBAAEB-4C79-468D-B1B5-915355C8EB4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635855" y="4517051"/>
            <a:ext cx="477103" cy="477103"/>
          </a:xfrm>
          <a:prstGeom prst="rect">
            <a:avLst/>
          </a:prstGeom>
        </p:spPr>
      </p:pic>
      <p:pic>
        <p:nvPicPr>
          <p:cNvPr id="66" name="Picture 65" descr="Icon&#10;&#10;Description automatically generated">
            <a:extLst>
              <a:ext uri="{FF2B5EF4-FFF2-40B4-BE49-F238E27FC236}">
                <a16:creationId xmlns:a16="http://schemas.microsoft.com/office/drawing/2014/main" id="{F55A5E0C-D839-4A96-B14F-CCC150EDAE7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04565" y="4623812"/>
            <a:ext cx="477103" cy="477103"/>
          </a:xfrm>
          <a:prstGeom prst="rect">
            <a:avLst/>
          </a:prstGeom>
        </p:spPr>
      </p:pic>
      <p:pic>
        <p:nvPicPr>
          <p:cNvPr id="67" name="Picture 66" descr="Icon&#10;&#10;Description automatically generated">
            <a:extLst>
              <a:ext uri="{FF2B5EF4-FFF2-40B4-BE49-F238E27FC236}">
                <a16:creationId xmlns:a16="http://schemas.microsoft.com/office/drawing/2014/main" id="{C12D7654-06F0-4135-BF6A-6B48753D884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002855" y="4761320"/>
            <a:ext cx="477103" cy="477103"/>
          </a:xfrm>
          <a:prstGeom prst="rect">
            <a:avLst/>
          </a:prstGeom>
        </p:spPr>
      </p:pic>
      <p:sp>
        <p:nvSpPr>
          <p:cNvPr id="68" name="TextBox 67">
            <a:extLst>
              <a:ext uri="{FF2B5EF4-FFF2-40B4-BE49-F238E27FC236}">
                <a16:creationId xmlns:a16="http://schemas.microsoft.com/office/drawing/2014/main" id="{7A8901A5-0D58-44AD-97BA-D1D525C8F297}"/>
              </a:ext>
            </a:extLst>
          </p:cNvPr>
          <p:cNvSpPr txBox="1"/>
          <p:nvPr/>
        </p:nvSpPr>
        <p:spPr>
          <a:xfrm>
            <a:off x="6691890" y="5156465"/>
            <a:ext cx="1092436"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data subsets</a:t>
            </a:r>
          </a:p>
        </p:txBody>
      </p:sp>
      <p:cxnSp>
        <p:nvCxnSpPr>
          <p:cNvPr id="70" name="Straight Arrow Connector 69">
            <a:extLst>
              <a:ext uri="{FF2B5EF4-FFF2-40B4-BE49-F238E27FC236}">
                <a16:creationId xmlns:a16="http://schemas.microsoft.com/office/drawing/2014/main" id="{E439D2A1-A6F8-4A58-8550-8BF39BC38A17}"/>
              </a:ext>
            </a:extLst>
          </p:cNvPr>
          <p:cNvCxnSpPr>
            <a:cxnSpLocks/>
            <a:endCxn id="125" idx="0"/>
          </p:cNvCxnSpPr>
          <p:nvPr/>
        </p:nvCxnSpPr>
        <p:spPr>
          <a:xfrm>
            <a:off x="2425923" y="4153942"/>
            <a:ext cx="209613" cy="365989"/>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CD17D9B0-5C25-46E7-8628-CCABB2FF68C2}"/>
              </a:ext>
            </a:extLst>
          </p:cNvPr>
          <p:cNvCxnSpPr>
            <a:cxnSpLocks/>
          </p:cNvCxnSpPr>
          <p:nvPr/>
        </p:nvCxnSpPr>
        <p:spPr>
          <a:xfrm flipV="1">
            <a:off x="2769396" y="4170188"/>
            <a:ext cx="333060" cy="320119"/>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704B528E-5352-4D98-881A-891052B9AA80}"/>
              </a:ext>
            </a:extLst>
          </p:cNvPr>
          <p:cNvCxnSpPr>
            <a:cxnSpLocks/>
          </p:cNvCxnSpPr>
          <p:nvPr/>
        </p:nvCxnSpPr>
        <p:spPr>
          <a:xfrm>
            <a:off x="3434271" y="4168157"/>
            <a:ext cx="209613" cy="365989"/>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4464049A-5826-4E13-B8BE-7025DCD64F42}"/>
              </a:ext>
            </a:extLst>
          </p:cNvPr>
          <p:cNvCxnSpPr>
            <a:cxnSpLocks/>
          </p:cNvCxnSpPr>
          <p:nvPr/>
        </p:nvCxnSpPr>
        <p:spPr>
          <a:xfrm flipH="1">
            <a:off x="4003473" y="4152445"/>
            <a:ext cx="212802" cy="386519"/>
          </a:xfrm>
          <a:prstGeom prst="straightConnector1">
            <a:avLst/>
          </a:prstGeom>
          <a:ln w="25400">
            <a:solidFill>
              <a:srgbClr val="00A4EF"/>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30D98942-FB58-488F-9322-12C9FD0CBAC8}"/>
              </a:ext>
            </a:extLst>
          </p:cNvPr>
          <p:cNvCxnSpPr>
            <a:cxnSpLocks/>
          </p:cNvCxnSpPr>
          <p:nvPr/>
        </p:nvCxnSpPr>
        <p:spPr>
          <a:xfrm>
            <a:off x="5465804" y="4132081"/>
            <a:ext cx="0" cy="414710"/>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B919C39B-55BA-41AA-B90D-02BEC596C7C2}"/>
              </a:ext>
            </a:extLst>
          </p:cNvPr>
          <p:cNvCxnSpPr>
            <a:cxnSpLocks/>
          </p:cNvCxnSpPr>
          <p:nvPr/>
        </p:nvCxnSpPr>
        <p:spPr>
          <a:xfrm flipV="1">
            <a:off x="4216275" y="4119628"/>
            <a:ext cx="937097" cy="560166"/>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380CE0C7-5577-41D7-AF82-14C5E9E6D77F}"/>
              </a:ext>
            </a:extLst>
          </p:cNvPr>
          <p:cNvCxnSpPr>
            <a:cxnSpLocks/>
            <a:stCxn id="79" idx="2"/>
            <a:endCxn id="89" idx="0"/>
          </p:cNvCxnSpPr>
          <p:nvPr/>
        </p:nvCxnSpPr>
        <p:spPr>
          <a:xfrm flipH="1">
            <a:off x="2233020" y="1121636"/>
            <a:ext cx="798285" cy="895577"/>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C173F3E7-46BC-4637-9A08-945F9586D716}"/>
              </a:ext>
            </a:extLst>
          </p:cNvPr>
          <p:cNvCxnSpPr>
            <a:cxnSpLocks/>
            <a:stCxn id="79" idx="2"/>
            <a:endCxn id="22" idx="0"/>
          </p:cNvCxnSpPr>
          <p:nvPr/>
        </p:nvCxnSpPr>
        <p:spPr>
          <a:xfrm>
            <a:off x="3031305" y="1121636"/>
            <a:ext cx="310281" cy="918267"/>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A0170D4A-DC8E-447A-823F-29440AB4A51D}"/>
              </a:ext>
            </a:extLst>
          </p:cNvPr>
          <p:cNvCxnSpPr>
            <a:cxnSpLocks/>
            <a:stCxn id="79" idx="2"/>
            <a:endCxn id="13" idx="0"/>
          </p:cNvCxnSpPr>
          <p:nvPr/>
        </p:nvCxnSpPr>
        <p:spPr>
          <a:xfrm>
            <a:off x="3031305" y="1121636"/>
            <a:ext cx="1366721" cy="890669"/>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91" name="Straight Arrow Connector 190">
            <a:extLst>
              <a:ext uri="{FF2B5EF4-FFF2-40B4-BE49-F238E27FC236}">
                <a16:creationId xmlns:a16="http://schemas.microsoft.com/office/drawing/2014/main" id="{8924A9EE-BDAF-4D88-9D91-42FC16CD1B87}"/>
              </a:ext>
            </a:extLst>
          </p:cNvPr>
          <p:cNvCxnSpPr>
            <a:cxnSpLocks/>
          </p:cNvCxnSpPr>
          <p:nvPr/>
        </p:nvCxnSpPr>
        <p:spPr>
          <a:xfrm>
            <a:off x="6779115" y="4178561"/>
            <a:ext cx="209761" cy="387718"/>
          </a:xfrm>
          <a:prstGeom prst="straightConnector1">
            <a:avLst/>
          </a:prstGeom>
          <a:ln w="25400">
            <a:solidFill>
              <a:srgbClr val="00A4EF"/>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8AF20711-935F-470D-9708-D8D30A139DEC}"/>
              </a:ext>
            </a:extLst>
          </p:cNvPr>
          <p:cNvCxnSpPr>
            <a:cxnSpLocks/>
          </p:cNvCxnSpPr>
          <p:nvPr/>
        </p:nvCxnSpPr>
        <p:spPr>
          <a:xfrm flipV="1">
            <a:off x="7228164" y="4108845"/>
            <a:ext cx="446945" cy="480928"/>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Straight Arrow Connector 200">
            <a:extLst>
              <a:ext uri="{FF2B5EF4-FFF2-40B4-BE49-F238E27FC236}">
                <a16:creationId xmlns:a16="http://schemas.microsoft.com/office/drawing/2014/main" id="{724D478E-7C49-4A3E-A270-773FFAD173DC}"/>
              </a:ext>
            </a:extLst>
          </p:cNvPr>
          <p:cNvCxnSpPr>
            <a:cxnSpLocks/>
          </p:cNvCxnSpPr>
          <p:nvPr/>
        </p:nvCxnSpPr>
        <p:spPr>
          <a:xfrm flipH="1" flipV="1">
            <a:off x="8839536" y="4119628"/>
            <a:ext cx="112669" cy="397423"/>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Straight Arrow Connector 212">
            <a:extLst>
              <a:ext uri="{FF2B5EF4-FFF2-40B4-BE49-F238E27FC236}">
                <a16:creationId xmlns:a16="http://schemas.microsoft.com/office/drawing/2014/main" id="{ED8A980E-730F-4676-B5E5-47A45730999F}"/>
              </a:ext>
            </a:extLst>
          </p:cNvPr>
          <p:cNvCxnSpPr>
            <a:cxnSpLocks/>
            <a:stCxn id="79" idx="2"/>
            <a:endCxn id="14" idx="0"/>
          </p:cNvCxnSpPr>
          <p:nvPr/>
        </p:nvCxnSpPr>
        <p:spPr>
          <a:xfrm>
            <a:off x="3031305" y="1121636"/>
            <a:ext cx="2451510" cy="889742"/>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7" name="Straight Arrow Connector 216">
            <a:extLst>
              <a:ext uri="{FF2B5EF4-FFF2-40B4-BE49-F238E27FC236}">
                <a16:creationId xmlns:a16="http://schemas.microsoft.com/office/drawing/2014/main" id="{8A2EB8CF-909E-4C03-A083-952A874322C3}"/>
              </a:ext>
            </a:extLst>
          </p:cNvPr>
          <p:cNvCxnSpPr>
            <a:cxnSpLocks/>
            <a:stCxn id="144" idx="2"/>
            <a:endCxn id="13" idx="0"/>
          </p:cNvCxnSpPr>
          <p:nvPr/>
        </p:nvCxnSpPr>
        <p:spPr>
          <a:xfrm flipH="1">
            <a:off x="4398026" y="1110464"/>
            <a:ext cx="642474" cy="901841"/>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6" name="Straight Arrow Connector 225">
            <a:extLst>
              <a:ext uri="{FF2B5EF4-FFF2-40B4-BE49-F238E27FC236}">
                <a16:creationId xmlns:a16="http://schemas.microsoft.com/office/drawing/2014/main" id="{3F9A8CB4-6DAA-4C13-BC7E-14C49BBB095E}"/>
              </a:ext>
            </a:extLst>
          </p:cNvPr>
          <p:cNvCxnSpPr>
            <a:cxnSpLocks/>
            <a:stCxn id="144" idx="2"/>
            <a:endCxn id="14" idx="0"/>
          </p:cNvCxnSpPr>
          <p:nvPr/>
        </p:nvCxnSpPr>
        <p:spPr>
          <a:xfrm>
            <a:off x="5040500" y="1110464"/>
            <a:ext cx="442315" cy="900914"/>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a:extLst>
              <a:ext uri="{FF2B5EF4-FFF2-40B4-BE49-F238E27FC236}">
                <a16:creationId xmlns:a16="http://schemas.microsoft.com/office/drawing/2014/main" id="{62367481-CE42-4F78-BE7C-C360188F4AF9}"/>
              </a:ext>
            </a:extLst>
          </p:cNvPr>
          <p:cNvCxnSpPr>
            <a:cxnSpLocks/>
            <a:stCxn id="144" idx="2"/>
            <a:endCxn id="15" idx="0"/>
          </p:cNvCxnSpPr>
          <p:nvPr/>
        </p:nvCxnSpPr>
        <p:spPr>
          <a:xfrm>
            <a:off x="5040500" y="1110464"/>
            <a:ext cx="1539188" cy="901542"/>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9F2D0567-8BE2-44F9-B26C-9EDB9A842697}"/>
              </a:ext>
            </a:extLst>
          </p:cNvPr>
          <p:cNvCxnSpPr>
            <a:cxnSpLocks/>
            <a:stCxn id="148" idx="2"/>
            <a:endCxn id="19" idx="0"/>
          </p:cNvCxnSpPr>
          <p:nvPr/>
        </p:nvCxnSpPr>
        <p:spPr>
          <a:xfrm>
            <a:off x="7664477" y="1134869"/>
            <a:ext cx="0" cy="876210"/>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48">
            <a:extLst>
              <a:ext uri="{FF2B5EF4-FFF2-40B4-BE49-F238E27FC236}">
                <a16:creationId xmlns:a16="http://schemas.microsoft.com/office/drawing/2014/main" id="{E64D81C7-3604-441A-BF01-F67070033E12}"/>
              </a:ext>
            </a:extLst>
          </p:cNvPr>
          <p:cNvCxnSpPr>
            <a:cxnSpLocks/>
            <a:stCxn id="144" idx="2"/>
            <a:endCxn id="30" idx="0"/>
          </p:cNvCxnSpPr>
          <p:nvPr/>
        </p:nvCxnSpPr>
        <p:spPr>
          <a:xfrm>
            <a:off x="5040500" y="1110464"/>
            <a:ext cx="2654322" cy="915902"/>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3" name="Straight Arrow Connector 252">
            <a:extLst>
              <a:ext uri="{FF2B5EF4-FFF2-40B4-BE49-F238E27FC236}">
                <a16:creationId xmlns:a16="http://schemas.microsoft.com/office/drawing/2014/main" id="{22CB3F99-B386-4588-A1D1-A6D13C2F712F}"/>
              </a:ext>
            </a:extLst>
          </p:cNvPr>
          <p:cNvCxnSpPr>
            <a:cxnSpLocks/>
            <a:stCxn id="176" idx="2"/>
            <a:endCxn id="20" idx="0"/>
          </p:cNvCxnSpPr>
          <p:nvPr/>
        </p:nvCxnSpPr>
        <p:spPr>
          <a:xfrm flipH="1">
            <a:off x="8744694" y="1136839"/>
            <a:ext cx="12102" cy="870259"/>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9" name="Straight Arrow Connector 258">
            <a:extLst>
              <a:ext uri="{FF2B5EF4-FFF2-40B4-BE49-F238E27FC236}">
                <a16:creationId xmlns:a16="http://schemas.microsoft.com/office/drawing/2014/main" id="{D830A79B-7D9F-486F-9218-270F114C0F2F}"/>
              </a:ext>
            </a:extLst>
          </p:cNvPr>
          <p:cNvCxnSpPr>
            <a:cxnSpLocks/>
            <a:stCxn id="180" idx="2"/>
            <a:endCxn id="20" idx="0"/>
          </p:cNvCxnSpPr>
          <p:nvPr/>
        </p:nvCxnSpPr>
        <p:spPr>
          <a:xfrm flipH="1">
            <a:off x="8744694" y="1127209"/>
            <a:ext cx="954394" cy="879889"/>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picture containing text&#10;&#10;Description automatically generated">
            <a:extLst>
              <a:ext uri="{FF2B5EF4-FFF2-40B4-BE49-F238E27FC236}">
                <a16:creationId xmlns:a16="http://schemas.microsoft.com/office/drawing/2014/main" id="{EA7C6518-3E96-4F04-BD6F-C278753124D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778812" y="4529407"/>
            <a:ext cx="615769" cy="615769"/>
          </a:xfrm>
          <a:prstGeom prst="rect">
            <a:avLst/>
          </a:prstGeom>
        </p:spPr>
      </p:pic>
      <p:sp>
        <p:nvSpPr>
          <p:cNvPr id="18" name="TextBox 17">
            <a:extLst>
              <a:ext uri="{FF2B5EF4-FFF2-40B4-BE49-F238E27FC236}">
                <a16:creationId xmlns:a16="http://schemas.microsoft.com/office/drawing/2014/main" id="{4D20D795-1AAA-4E8D-AD1F-6756910F8E43}"/>
              </a:ext>
            </a:extLst>
          </p:cNvPr>
          <p:cNvSpPr txBox="1"/>
          <p:nvPr/>
        </p:nvSpPr>
        <p:spPr>
          <a:xfrm>
            <a:off x="8698604" y="5047563"/>
            <a:ext cx="942479"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dedicated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SQL pool</a:t>
            </a:r>
          </a:p>
        </p:txBody>
      </p:sp>
      <p:pic>
        <p:nvPicPr>
          <p:cNvPr id="17" name="Picture 16">
            <a:extLst>
              <a:ext uri="{FF2B5EF4-FFF2-40B4-BE49-F238E27FC236}">
                <a16:creationId xmlns:a16="http://schemas.microsoft.com/office/drawing/2014/main" id="{BE31B856-11A6-48E1-ACA8-365F1C03DEE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303778" y="2571935"/>
            <a:ext cx="488794" cy="527511"/>
          </a:xfrm>
          <a:prstGeom prst="rect">
            <a:avLst/>
          </a:prstGeom>
        </p:spPr>
      </p:pic>
      <p:pic>
        <p:nvPicPr>
          <p:cNvPr id="11" name="Picture 10" descr="Logo&#10;&#10;Description automatically generated">
            <a:extLst>
              <a:ext uri="{FF2B5EF4-FFF2-40B4-BE49-F238E27FC236}">
                <a16:creationId xmlns:a16="http://schemas.microsoft.com/office/drawing/2014/main" id="{96F6C96C-83D1-4C97-A8EA-B116879EA1B6}"/>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06332" y="188304"/>
            <a:ext cx="893512" cy="517595"/>
          </a:xfrm>
          <a:prstGeom prst="rect">
            <a:avLst/>
          </a:prstGeom>
        </p:spPr>
      </p:pic>
      <p:pic>
        <p:nvPicPr>
          <p:cNvPr id="46" name="Picture 45" descr="A logo with a yellow arrow&#10;&#10;Description automatically generated with low confidence">
            <a:extLst>
              <a:ext uri="{FF2B5EF4-FFF2-40B4-BE49-F238E27FC236}">
                <a16:creationId xmlns:a16="http://schemas.microsoft.com/office/drawing/2014/main" id="{744AABE1-88D9-4F87-80FB-E6794999FF5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7937321" y="4444847"/>
            <a:ext cx="359231" cy="681806"/>
          </a:xfrm>
          <a:prstGeom prst="rect">
            <a:avLst/>
          </a:prstGeom>
        </p:spPr>
      </p:pic>
      <p:sp>
        <p:nvSpPr>
          <p:cNvPr id="141" name="TextBox 140">
            <a:extLst>
              <a:ext uri="{FF2B5EF4-FFF2-40B4-BE49-F238E27FC236}">
                <a16:creationId xmlns:a16="http://schemas.microsoft.com/office/drawing/2014/main" id="{47EDE4FC-A63D-4E7B-9804-8E1933632151}"/>
              </a:ext>
            </a:extLst>
          </p:cNvPr>
          <p:cNvSpPr txBox="1"/>
          <p:nvPr/>
        </p:nvSpPr>
        <p:spPr>
          <a:xfrm>
            <a:off x="7787962" y="5067192"/>
            <a:ext cx="955960"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SQL serverless</a:t>
            </a:r>
          </a:p>
        </p:txBody>
      </p:sp>
      <p:cxnSp>
        <p:nvCxnSpPr>
          <p:cNvPr id="143" name="Straight Arrow Connector 142">
            <a:extLst>
              <a:ext uri="{FF2B5EF4-FFF2-40B4-BE49-F238E27FC236}">
                <a16:creationId xmlns:a16="http://schemas.microsoft.com/office/drawing/2014/main" id="{A9E94ABA-C665-4BE2-800A-4EF8556ABAF8}"/>
              </a:ext>
            </a:extLst>
          </p:cNvPr>
          <p:cNvCxnSpPr>
            <a:cxnSpLocks/>
          </p:cNvCxnSpPr>
          <p:nvPr/>
        </p:nvCxnSpPr>
        <p:spPr>
          <a:xfrm flipV="1">
            <a:off x="8139888" y="4119628"/>
            <a:ext cx="272516" cy="345795"/>
          </a:xfrm>
          <a:prstGeom prst="straightConnector1">
            <a:avLst/>
          </a:prstGeom>
          <a:ln w="25400">
            <a:solidFill>
              <a:srgbClr val="00A4EF"/>
            </a:solidFill>
            <a:tailEnd type="triangle"/>
          </a:ln>
        </p:spPr>
        <p:style>
          <a:lnRef idx="1">
            <a:schemeClr val="accent1"/>
          </a:lnRef>
          <a:fillRef idx="0">
            <a:schemeClr val="accent1"/>
          </a:fillRef>
          <a:effectRef idx="0">
            <a:schemeClr val="accent1"/>
          </a:effectRef>
          <a:fontRef idx="minor">
            <a:schemeClr val="tx1"/>
          </a:fontRef>
        </p:style>
      </p:cxnSp>
      <p:pic>
        <p:nvPicPr>
          <p:cNvPr id="2050" name="Picture 2" descr="See the source image">
            <a:extLst>
              <a:ext uri="{FF2B5EF4-FFF2-40B4-BE49-F238E27FC236}">
                <a16:creationId xmlns:a16="http://schemas.microsoft.com/office/drawing/2014/main" id="{6F68995D-A298-4779-9889-F1D52816B33D}"/>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580780" y="4597877"/>
            <a:ext cx="823290" cy="514556"/>
          </a:xfrm>
          <a:prstGeom prst="rect">
            <a:avLst/>
          </a:prstGeom>
          <a:noFill/>
          <a:extLst>
            <a:ext uri="{909E8E84-426E-40DD-AFC4-6F175D3DCCD1}">
              <a14:hiddenFill xmlns:a14="http://schemas.microsoft.com/office/drawing/2010/main">
                <a:solidFill>
                  <a:srgbClr val="FFFFFF"/>
                </a:solidFill>
              </a14:hiddenFill>
            </a:ext>
          </a:extLst>
        </p:spPr>
      </p:pic>
      <p:sp>
        <p:nvSpPr>
          <p:cNvPr id="149" name="TextBox 148">
            <a:extLst>
              <a:ext uri="{FF2B5EF4-FFF2-40B4-BE49-F238E27FC236}">
                <a16:creationId xmlns:a16="http://schemas.microsoft.com/office/drawing/2014/main" id="{B56E5FFC-A699-4C89-8F37-739F656D5937}"/>
              </a:ext>
            </a:extLst>
          </p:cNvPr>
          <p:cNvSpPr txBox="1"/>
          <p:nvPr/>
        </p:nvSpPr>
        <p:spPr>
          <a:xfrm>
            <a:off x="9648681" y="5084912"/>
            <a:ext cx="955960"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Cosmos</a:t>
            </a:r>
          </a:p>
        </p:txBody>
      </p:sp>
      <p:sp>
        <p:nvSpPr>
          <p:cNvPr id="146" name="TextBox 145">
            <a:extLst>
              <a:ext uri="{FF2B5EF4-FFF2-40B4-BE49-F238E27FC236}">
                <a16:creationId xmlns:a16="http://schemas.microsoft.com/office/drawing/2014/main" id="{24EBC1BD-8840-410F-B061-34AF41BFA153}"/>
              </a:ext>
            </a:extLst>
          </p:cNvPr>
          <p:cNvSpPr txBox="1"/>
          <p:nvPr/>
        </p:nvSpPr>
        <p:spPr>
          <a:xfrm>
            <a:off x="5023204" y="2036467"/>
            <a:ext cx="937015"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A4EF"/>
                </a:solidFill>
                <a:effectLst/>
                <a:uLnTx/>
                <a:uFillTx/>
                <a:latin typeface="Segoe UI Semibold" panose="020B0702040204020203" pitchFamily="34" charset="0"/>
                <a:ea typeface="+mn-ea"/>
                <a:cs typeface="Segoe UI Semibold" panose="020B0702040204020203" pitchFamily="34" charset="0"/>
              </a:rPr>
              <a:t>Optimize</a:t>
            </a:r>
          </a:p>
        </p:txBody>
      </p:sp>
      <p:sp>
        <p:nvSpPr>
          <p:cNvPr id="151" name="TextBox 150">
            <a:extLst>
              <a:ext uri="{FF2B5EF4-FFF2-40B4-BE49-F238E27FC236}">
                <a16:creationId xmlns:a16="http://schemas.microsoft.com/office/drawing/2014/main" id="{77178990-018D-4C8B-B0AF-BE6243ECDE74}"/>
              </a:ext>
            </a:extLst>
          </p:cNvPr>
          <p:cNvSpPr txBox="1"/>
          <p:nvPr/>
        </p:nvSpPr>
        <p:spPr>
          <a:xfrm>
            <a:off x="2503674" y="143257"/>
            <a:ext cx="116049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E6E6E6"/>
                </a:solidFill>
                <a:effectLst/>
                <a:uLnTx/>
                <a:uFillTx/>
                <a:latin typeface="Segoe UI Semibold" panose="020B0702040204020203" pitchFamily="34" charset="0"/>
                <a:ea typeface="+mn-ea"/>
                <a:cs typeface="Segoe UI Semibold" panose="020B0702040204020203" pitchFamily="34" charset="0"/>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E6E6E6"/>
                </a:solidFill>
                <a:effectLst/>
                <a:uLnTx/>
                <a:uFillTx/>
                <a:latin typeface="Segoe UI Semibold" panose="020B0702040204020203" pitchFamily="34" charset="0"/>
                <a:ea typeface="+mn-ea"/>
                <a:cs typeface="Segoe UI Semibold" panose="020B0702040204020203" pitchFamily="34" charset="0"/>
              </a:rPr>
              <a:t>Engineers</a:t>
            </a:r>
          </a:p>
        </p:txBody>
      </p:sp>
      <p:sp>
        <p:nvSpPr>
          <p:cNvPr id="139" name="Rectangle: Rounded Corners 138">
            <a:extLst>
              <a:ext uri="{FF2B5EF4-FFF2-40B4-BE49-F238E27FC236}">
                <a16:creationId xmlns:a16="http://schemas.microsoft.com/office/drawing/2014/main" id="{D918B7F3-094D-45B2-9220-F0B3CD07955A}"/>
              </a:ext>
            </a:extLst>
          </p:cNvPr>
          <p:cNvSpPr/>
          <p:nvPr/>
        </p:nvSpPr>
        <p:spPr>
          <a:xfrm>
            <a:off x="1907446" y="3173328"/>
            <a:ext cx="8326942" cy="933535"/>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2" name="Graphic 141">
            <a:extLst>
              <a:ext uri="{FF2B5EF4-FFF2-40B4-BE49-F238E27FC236}">
                <a16:creationId xmlns:a16="http://schemas.microsoft.com/office/drawing/2014/main" id="{69C346BA-5A2C-4CA2-9EAD-1E5B2415896A}"/>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5556352" y="3225348"/>
            <a:ext cx="617226" cy="617226"/>
          </a:xfrm>
          <a:prstGeom prst="rect">
            <a:avLst/>
          </a:prstGeom>
        </p:spPr>
      </p:pic>
      <p:pic>
        <p:nvPicPr>
          <p:cNvPr id="152" name="Picture 151">
            <a:extLst>
              <a:ext uri="{FF2B5EF4-FFF2-40B4-BE49-F238E27FC236}">
                <a16:creationId xmlns:a16="http://schemas.microsoft.com/office/drawing/2014/main" id="{EFAAD611-DE28-4CCE-A566-7553416A4A9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94615" y="2586967"/>
            <a:ext cx="527147" cy="527147"/>
          </a:xfrm>
          <a:prstGeom prst="rect">
            <a:avLst/>
          </a:prstGeom>
        </p:spPr>
      </p:pic>
      <p:sp>
        <p:nvSpPr>
          <p:cNvPr id="154" name="TextBox 153">
            <a:extLst>
              <a:ext uri="{FF2B5EF4-FFF2-40B4-BE49-F238E27FC236}">
                <a16:creationId xmlns:a16="http://schemas.microsoft.com/office/drawing/2014/main" id="{AA6870AE-4DE9-49B0-8037-FE23663BAA14}"/>
              </a:ext>
            </a:extLst>
          </p:cNvPr>
          <p:cNvSpPr txBox="1"/>
          <p:nvPr/>
        </p:nvSpPr>
        <p:spPr>
          <a:xfrm>
            <a:off x="5290313" y="3808775"/>
            <a:ext cx="127055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Azure Synapse</a:t>
            </a:r>
          </a:p>
        </p:txBody>
      </p:sp>
      <p:sp>
        <p:nvSpPr>
          <p:cNvPr id="155" name="Rectangle: Rounded Corners 154">
            <a:extLst>
              <a:ext uri="{FF2B5EF4-FFF2-40B4-BE49-F238E27FC236}">
                <a16:creationId xmlns:a16="http://schemas.microsoft.com/office/drawing/2014/main" id="{779E5133-AB03-4534-A49C-7B19A0167C52}"/>
              </a:ext>
            </a:extLst>
          </p:cNvPr>
          <p:cNvSpPr/>
          <p:nvPr/>
        </p:nvSpPr>
        <p:spPr>
          <a:xfrm>
            <a:off x="99120" y="5698144"/>
            <a:ext cx="12005794" cy="657206"/>
          </a:xfrm>
          <a:prstGeom prst="roundRect">
            <a:avLst>
              <a:gd name="adj" fmla="val 4419"/>
            </a:avLst>
          </a:prstGeom>
          <a:solidFill>
            <a:schemeClr val="bg1">
              <a:lumMod val="95000"/>
            </a:schemeClr>
          </a:solidFill>
          <a:ln>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49" name="Picture 48" descr="Logo, icon&#10;&#10;Description automatically generated with medium confidence">
            <a:extLst>
              <a:ext uri="{FF2B5EF4-FFF2-40B4-BE49-F238E27FC236}">
                <a16:creationId xmlns:a16="http://schemas.microsoft.com/office/drawing/2014/main" id="{5F82FECF-4B1B-4BA2-99D9-0AA21AD01990}"/>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897708" y="5834280"/>
            <a:ext cx="596859" cy="408719"/>
          </a:xfrm>
          <a:prstGeom prst="rect">
            <a:avLst/>
          </a:prstGeom>
        </p:spPr>
      </p:pic>
      <p:sp>
        <p:nvSpPr>
          <p:cNvPr id="157" name="TextBox 156">
            <a:extLst>
              <a:ext uri="{FF2B5EF4-FFF2-40B4-BE49-F238E27FC236}">
                <a16:creationId xmlns:a16="http://schemas.microsoft.com/office/drawing/2014/main" id="{95D1ECDA-D0B6-4DA2-A3D4-B9C55B7A97BF}"/>
              </a:ext>
            </a:extLst>
          </p:cNvPr>
          <p:cNvSpPr txBox="1"/>
          <p:nvPr/>
        </p:nvSpPr>
        <p:spPr>
          <a:xfrm>
            <a:off x="5556352" y="5911059"/>
            <a:ext cx="127055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Azure Purview</a:t>
            </a:r>
          </a:p>
        </p:txBody>
      </p:sp>
      <p:sp>
        <p:nvSpPr>
          <p:cNvPr id="158" name="TextBox 157">
            <a:extLst>
              <a:ext uri="{FF2B5EF4-FFF2-40B4-BE49-F238E27FC236}">
                <a16:creationId xmlns:a16="http://schemas.microsoft.com/office/drawing/2014/main" id="{2ACAA138-2EA5-4ADF-AC94-643601ACC24A}"/>
              </a:ext>
            </a:extLst>
          </p:cNvPr>
          <p:cNvSpPr txBox="1"/>
          <p:nvPr/>
        </p:nvSpPr>
        <p:spPr>
          <a:xfrm>
            <a:off x="177802" y="5829622"/>
            <a:ext cx="2429938"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A4EF"/>
                </a:solidFill>
                <a:effectLst/>
                <a:uLnTx/>
                <a:uFillTx/>
                <a:latin typeface="Segoe UI Semibold" panose="020B0702040204020203" pitchFamily="34" charset="0"/>
                <a:ea typeface="+mn-ea"/>
                <a:cs typeface="Segoe UI Semibold" panose="020B0702040204020203" pitchFamily="34" charset="0"/>
              </a:rPr>
              <a:t>Discover &amp; Govern Data</a:t>
            </a:r>
          </a:p>
        </p:txBody>
      </p:sp>
      <p:pic>
        <p:nvPicPr>
          <p:cNvPr id="159" name="Picture 158" descr="Icon&#10;&#10;Description automatically generated">
            <a:extLst>
              <a:ext uri="{FF2B5EF4-FFF2-40B4-BE49-F238E27FC236}">
                <a16:creationId xmlns:a16="http://schemas.microsoft.com/office/drawing/2014/main" id="{D72F17EF-D1B5-45D4-A7B3-4DA469EA390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09958" y="2543060"/>
            <a:ext cx="667927" cy="515825"/>
          </a:xfrm>
          <a:prstGeom prst="rect">
            <a:avLst/>
          </a:prstGeom>
        </p:spPr>
      </p:pic>
      <p:sp>
        <p:nvSpPr>
          <p:cNvPr id="160" name="TextBox 159">
            <a:extLst>
              <a:ext uri="{FF2B5EF4-FFF2-40B4-BE49-F238E27FC236}">
                <a16:creationId xmlns:a16="http://schemas.microsoft.com/office/drawing/2014/main" id="{7434490A-AB19-4AF8-AFBD-7EB835FFB5DB}"/>
              </a:ext>
            </a:extLst>
          </p:cNvPr>
          <p:cNvSpPr txBox="1"/>
          <p:nvPr/>
        </p:nvSpPr>
        <p:spPr>
          <a:xfrm>
            <a:off x="1769651" y="1678920"/>
            <a:ext cx="194174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B0F0"/>
                </a:solidFill>
                <a:effectLst/>
                <a:uLnTx/>
                <a:uFillTx/>
                <a:latin typeface="Segoe UI Semibold" panose="020B0702040204020203" pitchFamily="34" charset="0"/>
                <a:ea typeface="+mn-ea"/>
                <a:cs typeface="Segoe UI Semibold" panose="020B0702040204020203" pitchFamily="34" charset="0"/>
              </a:rPr>
              <a:t>Azure Active Directory</a:t>
            </a:r>
          </a:p>
        </p:txBody>
      </p:sp>
      <p:cxnSp>
        <p:nvCxnSpPr>
          <p:cNvPr id="162" name="Straight Arrow Connector 161">
            <a:extLst>
              <a:ext uri="{FF2B5EF4-FFF2-40B4-BE49-F238E27FC236}">
                <a16:creationId xmlns:a16="http://schemas.microsoft.com/office/drawing/2014/main" id="{96362A28-CC75-44E3-A6FF-4CF29AC1B722}"/>
              </a:ext>
            </a:extLst>
          </p:cNvPr>
          <p:cNvCxnSpPr>
            <a:cxnSpLocks/>
            <a:stCxn id="148" idx="2"/>
            <a:endCxn id="34" idx="0"/>
          </p:cNvCxnSpPr>
          <p:nvPr/>
        </p:nvCxnSpPr>
        <p:spPr>
          <a:xfrm>
            <a:off x="7664477" y="1134869"/>
            <a:ext cx="1116935" cy="897707"/>
          </a:xfrm>
          <a:prstGeom prst="straightConnector1">
            <a:avLst/>
          </a:prstGeom>
          <a:ln w="25400">
            <a:solidFill>
              <a:srgbClr val="00A4EF"/>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54D4BA28-1C24-4342-AAAF-9828E7988900}"/>
              </a:ext>
            </a:extLst>
          </p:cNvPr>
          <p:cNvSpPr/>
          <p:nvPr/>
        </p:nvSpPr>
        <p:spPr bwMode="auto">
          <a:xfrm>
            <a:off x="10764854" y="3604678"/>
            <a:ext cx="1166774" cy="553998"/>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Digital Learning Insights and Research</a:t>
            </a:r>
          </a:p>
        </p:txBody>
      </p:sp>
      <p:sp>
        <p:nvSpPr>
          <p:cNvPr id="137" name="Rectangle 136">
            <a:extLst>
              <a:ext uri="{FF2B5EF4-FFF2-40B4-BE49-F238E27FC236}">
                <a16:creationId xmlns:a16="http://schemas.microsoft.com/office/drawing/2014/main" id="{2FDC88E0-4CBA-4EAD-8406-DB9C398DA77C}"/>
              </a:ext>
            </a:extLst>
          </p:cNvPr>
          <p:cNvSpPr/>
          <p:nvPr/>
        </p:nvSpPr>
        <p:spPr bwMode="auto">
          <a:xfrm>
            <a:off x="10805847" y="4760038"/>
            <a:ext cx="1084789" cy="553998"/>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Program and Investment Evaluation</a:t>
            </a:r>
          </a:p>
        </p:txBody>
      </p:sp>
      <p:grpSp>
        <p:nvGrpSpPr>
          <p:cNvPr id="138" name="Group 137">
            <a:extLst>
              <a:ext uri="{FF2B5EF4-FFF2-40B4-BE49-F238E27FC236}">
                <a16:creationId xmlns:a16="http://schemas.microsoft.com/office/drawing/2014/main" id="{4DEB8700-8322-4C8A-9C85-ED546358D9A4}"/>
              </a:ext>
            </a:extLst>
          </p:cNvPr>
          <p:cNvGrpSpPr/>
          <p:nvPr/>
        </p:nvGrpSpPr>
        <p:grpSpPr>
          <a:xfrm>
            <a:off x="11143639" y="3177861"/>
            <a:ext cx="409828" cy="387323"/>
            <a:chOff x="15780673" y="3543100"/>
            <a:chExt cx="563716" cy="563716"/>
          </a:xfrm>
        </p:grpSpPr>
        <p:sp>
          <p:nvSpPr>
            <p:cNvPr id="153" name="Oval 152">
              <a:extLst>
                <a:ext uri="{FF2B5EF4-FFF2-40B4-BE49-F238E27FC236}">
                  <a16:creationId xmlns:a16="http://schemas.microsoft.com/office/drawing/2014/main" id="{B9210F7C-415A-4FD9-9050-5926F3A5FFD4}"/>
                </a:ext>
              </a:extLst>
            </p:cNvPr>
            <p:cNvSpPr/>
            <p:nvPr/>
          </p:nvSpPr>
          <p:spPr bwMode="auto">
            <a:xfrm>
              <a:off x="15780673"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56" name="Freeform: Shape 155">
              <a:extLst>
                <a:ext uri="{FF2B5EF4-FFF2-40B4-BE49-F238E27FC236}">
                  <a16:creationId xmlns:a16="http://schemas.microsoft.com/office/drawing/2014/main" id="{1A1C0E91-4207-446C-9397-C805D87F19BE}"/>
                </a:ext>
              </a:extLst>
            </p:cNvPr>
            <p:cNvSpPr/>
            <p:nvPr/>
          </p:nvSpPr>
          <p:spPr>
            <a:xfrm>
              <a:off x="15922148" y="3684515"/>
              <a:ext cx="277093" cy="277093"/>
            </a:xfrm>
            <a:custGeom>
              <a:avLst/>
              <a:gdLst>
                <a:gd name="connsiteX0" fmla="*/ 322975 w 322092"/>
                <a:gd name="connsiteY0" fmla="*/ 882 h 322092"/>
                <a:gd name="connsiteX1" fmla="*/ 882 w 322092"/>
                <a:gd name="connsiteY1" fmla="*/ 882 h 322092"/>
                <a:gd name="connsiteX2" fmla="*/ 882 w 322092"/>
                <a:gd name="connsiteY2" fmla="*/ 322975 h 322092"/>
                <a:gd name="connsiteX3" fmla="*/ 322975 w 322092"/>
                <a:gd name="connsiteY3" fmla="*/ 322975 h 322092"/>
                <a:gd name="connsiteX4" fmla="*/ 322975 w 322092"/>
                <a:gd name="connsiteY4" fmla="*/ 882 h 322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092" h="322092">
                  <a:moveTo>
                    <a:pt x="322975" y="882"/>
                  </a:moveTo>
                  <a:lnTo>
                    <a:pt x="882" y="882"/>
                  </a:lnTo>
                  <a:lnTo>
                    <a:pt x="882" y="322975"/>
                  </a:lnTo>
                  <a:lnTo>
                    <a:pt x="322975" y="322975"/>
                  </a:lnTo>
                  <a:lnTo>
                    <a:pt x="322975" y="882"/>
                  </a:lnTo>
                  <a:close/>
                </a:path>
              </a:pathLst>
            </a:custGeom>
            <a:solidFill>
              <a:srgbClr val="0078D7"/>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61" name="Freeform: Shape 160">
              <a:extLst>
                <a:ext uri="{FF2B5EF4-FFF2-40B4-BE49-F238E27FC236}">
                  <a16:creationId xmlns:a16="http://schemas.microsoft.com/office/drawing/2014/main" id="{3441275D-300C-46FD-8900-E2C4447C95E4}"/>
                </a:ext>
              </a:extLst>
            </p:cNvPr>
            <p:cNvSpPr/>
            <p:nvPr/>
          </p:nvSpPr>
          <p:spPr>
            <a:xfrm>
              <a:off x="15951821" y="3727923"/>
              <a:ext cx="219365" cy="178955"/>
            </a:xfrm>
            <a:custGeom>
              <a:avLst/>
              <a:gdLst>
                <a:gd name="connsiteX0" fmla="*/ 254673 w 254990"/>
                <a:gd name="connsiteY0" fmla="*/ 35315 h 208018"/>
                <a:gd name="connsiteX1" fmla="*/ 220296 w 254990"/>
                <a:gd name="connsiteY1" fmla="*/ 882 h 208018"/>
                <a:gd name="connsiteX2" fmla="*/ 81208 w 254990"/>
                <a:gd name="connsiteY2" fmla="*/ 139970 h 208018"/>
                <a:gd name="connsiteX3" fmla="*/ 35315 w 254990"/>
                <a:gd name="connsiteY3" fmla="*/ 94022 h 208018"/>
                <a:gd name="connsiteX4" fmla="*/ 882 w 254990"/>
                <a:gd name="connsiteY4" fmla="*/ 128455 h 208018"/>
                <a:gd name="connsiteX5" fmla="*/ 81151 w 254990"/>
                <a:gd name="connsiteY5" fmla="*/ 208668 h 208018"/>
                <a:gd name="connsiteX6" fmla="*/ 81264 w 254990"/>
                <a:gd name="connsiteY6" fmla="*/ 208555 h 208018"/>
                <a:gd name="connsiteX7" fmla="*/ 81321 w 254990"/>
                <a:gd name="connsiteY7" fmla="*/ 208668 h 208018"/>
                <a:gd name="connsiteX8" fmla="*/ 254673 w 254990"/>
                <a:gd name="connsiteY8" fmla="*/ 35315 h 2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990" h="208018">
                  <a:moveTo>
                    <a:pt x="254673" y="35315"/>
                  </a:moveTo>
                  <a:lnTo>
                    <a:pt x="220296" y="882"/>
                  </a:lnTo>
                  <a:lnTo>
                    <a:pt x="81208" y="139970"/>
                  </a:lnTo>
                  <a:lnTo>
                    <a:pt x="35315" y="94022"/>
                  </a:lnTo>
                  <a:lnTo>
                    <a:pt x="882" y="128455"/>
                  </a:lnTo>
                  <a:lnTo>
                    <a:pt x="81151" y="208668"/>
                  </a:lnTo>
                  <a:lnTo>
                    <a:pt x="81264" y="208555"/>
                  </a:lnTo>
                  <a:lnTo>
                    <a:pt x="81321" y="208668"/>
                  </a:lnTo>
                  <a:lnTo>
                    <a:pt x="254673" y="35315"/>
                  </a:lnTo>
                  <a:close/>
                </a:path>
              </a:pathLst>
            </a:custGeom>
            <a:solidFill>
              <a:srgbClr val="50E6FF"/>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63" name="Group 162">
            <a:extLst>
              <a:ext uri="{FF2B5EF4-FFF2-40B4-BE49-F238E27FC236}">
                <a16:creationId xmlns:a16="http://schemas.microsoft.com/office/drawing/2014/main" id="{681AFB6F-9DCD-428F-A387-AC742A3FAA76}"/>
              </a:ext>
            </a:extLst>
          </p:cNvPr>
          <p:cNvGrpSpPr/>
          <p:nvPr/>
        </p:nvGrpSpPr>
        <p:grpSpPr>
          <a:xfrm>
            <a:off x="11126964" y="4302303"/>
            <a:ext cx="400429" cy="369333"/>
            <a:chOff x="18065849" y="4613665"/>
            <a:chExt cx="563716" cy="563716"/>
          </a:xfrm>
        </p:grpSpPr>
        <p:sp>
          <p:nvSpPr>
            <p:cNvPr id="164" name="Oval 163">
              <a:extLst>
                <a:ext uri="{FF2B5EF4-FFF2-40B4-BE49-F238E27FC236}">
                  <a16:creationId xmlns:a16="http://schemas.microsoft.com/office/drawing/2014/main" id="{B13A71F2-AC3B-4EF4-BFE3-4C4B62583D08}"/>
                </a:ext>
              </a:extLst>
            </p:cNvPr>
            <p:cNvSpPr/>
            <p:nvPr/>
          </p:nvSpPr>
          <p:spPr bwMode="auto">
            <a:xfrm>
              <a:off x="18065849" y="4613665"/>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65" name="Freeform: Shape 164">
              <a:extLst>
                <a:ext uri="{FF2B5EF4-FFF2-40B4-BE49-F238E27FC236}">
                  <a16:creationId xmlns:a16="http://schemas.microsoft.com/office/drawing/2014/main" id="{5A29BBAB-52D4-44D1-BF9A-1C03762767CB}"/>
                </a:ext>
              </a:extLst>
            </p:cNvPr>
            <p:cNvSpPr/>
            <p:nvPr/>
          </p:nvSpPr>
          <p:spPr>
            <a:xfrm>
              <a:off x="18173851" y="4721668"/>
              <a:ext cx="344795" cy="344793"/>
            </a:xfrm>
            <a:custGeom>
              <a:avLst/>
              <a:gdLst>
                <a:gd name="connsiteX0" fmla="*/ 499635 w 498751"/>
                <a:gd name="connsiteY0" fmla="*/ 277035 h 498751"/>
                <a:gd name="connsiteX1" fmla="*/ 499635 w 498751"/>
                <a:gd name="connsiteY1" fmla="*/ 224623 h 498751"/>
                <a:gd name="connsiteX2" fmla="*/ 445560 w 498751"/>
                <a:gd name="connsiteY2" fmla="*/ 224623 h 498751"/>
                <a:gd name="connsiteX3" fmla="*/ 407060 w 498751"/>
                <a:gd name="connsiteY3" fmla="*/ 131698 h 498751"/>
                <a:gd name="connsiteX4" fmla="*/ 445298 w 498751"/>
                <a:gd name="connsiteY4" fmla="*/ 93460 h 498751"/>
                <a:gd name="connsiteX5" fmla="*/ 408285 w 498751"/>
                <a:gd name="connsiteY5" fmla="*/ 56448 h 498751"/>
                <a:gd name="connsiteX6" fmla="*/ 370048 w 498751"/>
                <a:gd name="connsiteY6" fmla="*/ 94686 h 498751"/>
                <a:gd name="connsiteX7" fmla="*/ 277123 w 498751"/>
                <a:gd name="connsiteY7" fmla="*/ 56186 h 498751"/>
                <a:gd name="connsiteX8" fmla="*/ 277123 w 498751"/>
                <a:gd name="connsiteY8" fmla="*/ 2111 h 498751"/>
                <a:gd name="connsiteX9" fmla="*/ 224710 w 498751"/>
                <a:gd name="connsiteY9" fmla="*/ 2111 h 498751"/>
                <a:gd name="connsiteX10" fmla="*/ 224710 w 498751"/>
                <a:gd name="connsiteY10" fmla="*/ 56186 h 498751"/>
                <a:gd name="connsiteX11" fmla="*/ 131785 w 498751"/>
                <a:gd name="connsiteY11" fmla="*/ 94686 h 498751"/>
                <a:gd name="connsiteX12" fmla="*/ 93548 w 498751"/>
                <a:gd name="connsiteY12" fmla="*/ 56448 h 498751"/>
                <a:gd name="connsiteX13" fmla="*/ 56536 w 498751"/>
                <a:gd name="connsiteY13" fmla="*/ 93460 h 498751"/>
                <a:gd name="connsiteX14" fmla="*/ 94773 w 498751"/>
                <a:gd name="connsiteY14" fmla="*/ 131698 h 498751"/>
                <a:gd name="connsiteX15" fmla="*/ 56273 w 498751"/>
                <a:gd name="connsiteY15" fmla="*/ 224623 h 498751"/>
                <a:gd name="connsiteX16" fmla="*/ 2111 w 498751"/>
                <a:gd name="connsiteY16" fmla="*/ 224623 h 498751"/>
                <a:gd name="connsiteX17" fmla="*/ 2111 w 498751"/>
                <a:gd name="connsiteY17" fmla="*/ 277035 h 498751"/>
                <a:gd name="connsiteX18" fmla="*/ 56186 w 498751"/>
                <a:gd name="connsiteY18" fmla="*/ 277035 h 498751"/>
                <a:gd name="connsiteX19" fmla="*/ 112010 w 498751"/>
                <a:gd name="connsiteY19" fmla="*/ 389735 h 498751"/>
                <a:gd name="connsiteX20" fmla="*/ 224710 w 498751"/>
                <a:gd name="connsiteY20" fmla="*/ 445560 h 498751"/>
                <a:gd name="connsiteX21" fmla="*/ 224710 w 498751"/>
                <a:gd name="connsiteY21" fmla="*/ 499635 h 498751"/>
                <a:gd name="connsiteX22" fmla="*/ 277123 w 498751"/>
                <a:gd name="connsiteY22" fmla="*/ 499635 h 498751"/>
                <a:gd name="connsiteX23" fmla="*/ 277123 w 498751"/>
                <a:gd name="connsiteY23" fmla="*/ 445560 h 498751"/>
                <a:gd name="connsiteX24" fmla="*/ 370048 w 498751"/>
                <a:gd name="connsiteY24" fmla="*/ 407060 h 498751"/>
                <a:gd name="connsiteX25" fmla="*/ 408285 w 498751"/>
                <a:gd name="connsiteY25" fmla="*/ 445298 h 498751"/>
                <a:gd name="connsiteX26" fmla="*/ 445298 w 498751"/>
                <a:gd name="connsiteY26" fmla="*/ 408285 h 498751"/>
                <a:gd name="connsiteX27" fmla="*/ 407060 w 498751"/>
                <a:gd name="connsiteY27" fmla="*/ 370048 h 498751"/>
                <a:gd name="connsiteX28" fmla="*/ 445560 w 498751"/>
                <a:gd name="connsiteY28" fmla="*/ 277123 h 498751"/>
                <a:gd name="connsiteX29" fmla="*/ 499635 w 498751"/>
                <a:gd name="connsiteY29" fmla="*/ 277123 h 498751"/>
                <a:gd name="connsiteX30" fmla="*/ 499635 w 498751"/>
                <a:gd name="connsiteY30" fmla="*/ 277035 h 498751"/>
                <a:gd name="connsiteX31" fmla="*/ 106848 w 498751"/>
                <a:gd name="connsiteY31" fmla="*/ 250873 h 498751"/>
                <a:gd name="connsiteX32" fmla="*/ 139573 w 498751"/>
                <a:gd name="connsiteY32" fmla="*/ 159523 h 498751"/>
                <a:gd name="connsiteX33" fmla="*/ 222786 w 498751"/>
                <a:gd name="connsiteY33" fmla="*/ 109648 h 498751"/>
                <a:gd name="connsiteX34" fmla="*/ 318773 w 498751"/>
                <a:gd name="connsiteY34" fmla="*/ 123910 h 498751"/>
                <a:gd name="connsiteX35" fmla="*/ 383960 w 498751"/>
                <a:gd name="connsiteY35" fmla="*/ 195835 h 498751"/>
                <a:gd name="connsiteX36" fmla="*/ 388685 w 498751"/>
                <a:gd name="connsiteY36" fmla="*/ 292785 h 498751"/>
                <a:gd name="connsiteX37" fmla="*/ 330848 w 498751"/>
                <a:gd name="connsiteY37" fmla="*/ 370748 h 498751"/>
                <a:gd name="connsiteX38" fmla="*/ 236698 w 498751"/>
                <a:gd name="connsiteY38" fmla="*/ 394285 h 498751"/>
                <a:gd name="connsiteX39" fmla="*/ 148936 w 498751"/>
                <a:gd name="connsiteY39" fmla="*/ 352810 h 498751"/>
                <a:gd name="connsiteX40" fmla="*/ 117610 w 498751"/>
                <a:gd name="connsiteY40" fmla="*/ 306085 h 498751"/>
                <a:gd name="connsiteX41" fmla="*/ 106848 w 498751"/>
                <a:gd name="connsiteY41" fmla="*/ 250873 h 49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98751" h="498751">
                  <a:moveTo>
                    <a:pt x="499635" y="277035"/>
                  </a:moveTo>
                  <a:lnTo>
                    <a:pt x="499635" y="224623"/>
                  </a:lnTo>
                  <a:lnTo>
                    <a:pt x="445560" y="224623"/>
                  </a:lnTo>
                  <a:cubicBezTo>
                    <a:pt x="441098" y="190848"/>
                    <a:pt x="427798" y="158823"/>
                    <a:pt x="407060" y="131698"/>
                  </a:cubicBezTo>
                  <a:lnTo>
                    <a:pt x="445298" y="93460"/>
                  </a:lnTo>
                  <a:lnTo>
                    <a:pt x="408285" y="56448"/>
                  </a:lnTo>
                  <a:lnTo>
                    <a:pt x="370048" y="94686"/>
                  </a:lnTo>
                  <a:cubicBezTo>
                    <a:pt x="342923" y="73948"/>
                    <a:pt x="310898" y="60648"/>
                    <a:pt x="277123" y="56186"/>
                  </a:cubicBezTo>
                  <a:lnTo>
                    <a:pt x="277123" y="2111"/>
                  </a:lnTo>
                  <a:lnTo>
                    <a:pt x="224710" y="2111"/>
                  </a:lnTo>
                  <a:lnTo>
                    <a:pt x="224710" y="56186"/>
                  </a:lnTo>
                  <a:cubicBezTo>
                    <a:pt x="190935" y="60648"/>
                    <a:pt x="158911" y="73948"/>
                    <a:pt x="131785" y="94686"/>
                  </a:cubicBezTo>
                  <a:lnTo>
                    <a:pt x="93548" y="56448"/>
                  </a:lnTo>
                  <a:lnTo>
                    <a:pt x="56536" y="93460"/>
                  </a:lnTo>
                  <a:lnTo>
                    <a:pt x="94773" y="131698"/>
                  </a:lnTo>
                  <a:cubicBezTo>
                    <a:pt x="74036" y="158823"/>
                    <a:pt x="60736" y="190848"/>
                    <a:pt x="56273" y="224623"/>
                  </a:cubicBezTo>
                  <a:lnTo>
                    <a:pt x="2111" y="224623"/>
                  </a:lnTo>
                  <a:lnTo>
                    <a:pt x="2111" y="277035"/>
                  </a:lnTo>
                  <a:lnTo>
                    <a:pt x="56186" y="277035"/>
                  </a:lnTo>
                  <a:cubicBezTo>
                    <a:pt x="61961" y="319648"/>
                    <a:pt x="81561" y="359285"/>
                    <a:pt x="112010" y="389735"/>
                  </a:cubicBezTo>
                  <a:cubicBezTo>
                    <a:pt x="142461" y="420185"/>
                    <a:pt x="182011" y="439785"/>
                    <a:pt x="224710" y="445560"/>
                  </a:cubicBezTo>
                  <a:lnTo>
                    <a:pt x="224710" y="499635"/>
                  </a:lnTo>
                  <a:lnTo>
                    <a:pt x="277123" y="499635"/>
                  </a:lnTo>
                  <a:lnTo>
                    <a:pt x="277123" y="445560"/>
                  </a:lnTo>
                  <a:cubicBezTo>
                    <a:pt x="310898" y="441098"/>
                    <a:pt x="342923" y="427798"/>
                    <a:pt x="370048" y="407060"/>
                  </a:cubicBezTo>
                  <a:lnTo>
                    <a:pt x="408285" y="445298"/>
                  </a:lnTo>
                  <a:lnTo>
                    <a:pt x="445298" y="408285"/>
                  </a:lnTo>
                  <a:lnTo>
                    <a:pt x="407060" y="370048"/>
                  </a:lnTo>
                  <a:cubicBezTo>
                    <a:pt x="427798" y="342923"/>
                    <a:pt x="441098" y="310898"/>
                    <a:pt x="445560" y="277123"/>
                  </a:cubicBezTo>
                  <a:lnTo>
                    <a:pt x="499635" y="277123"/>
                  </a:lnTo>
                  <a:lnTo>
                    <a:pt x="499635" y="277035"/>
                  </a:lnTo>
                  <a:close/>
                  <a:moveTo>
                    <a:pt x="106848" y="250873"/>
                  </a:moveTo>
                  <a:cubicBezTo>
                    <a:pt x="106848" y="217535"/>
                    <a:pt x="118398" y="185248"/>
                    <a:pt x="139573" y="159523"/>
                  </a:cubicBezTo>
                  <a:cubicBezTo>
                    <a:pt x="160748" y="133798"/>
                    <a:pt x="190148" y="116123"/>
                    <a:pt x="222786" y="109648"/>
                  </a:cubicBezTo>
                  <a:cubicBezTo>
                    <a:pt x="255423" y="103173"/>
                    <a:pt x="289373" y="108161"/>
                    <a:pt x="318773" y="123910"/>
                  </a:cubicBezTo>
                  <a:cubicBezTo>
                    <a:pt x="348173" y="139573"/>
                    <a:pt x="371185" y="165035"/>
                    <a:pt x="383960" y="195835"/>
                  </a:cubicBezTo>
                  <a:cubicBezTo>
                    <a:pt x="396735" y="226635"/>
                    <a:pt x="398397" y="260848"/>
                    <a:pt x="388685" y="292785"/>
                  </a:cubicBezTo>
                  <a:cubicBezTo>
                    <a:pt x="378973" y="324635"/>
                    <a:pt x="358585" y="352197"/>
                    <a:pt x="330848" y="370748"/>
                  </a:cubicBezTo>
                  <a:cubicBezTo>
                    <a:pt x="303110" y="389298"/>
                    <a:pt x="269860" y="397610"/>
                    <a:pt x="236698" y="394285"/>
                  </a:cubicBezTo>
                  <a:cubicBezTo>
                    <a:pt x="203535" y="391048"/>
                    <a:pt x="172560" y="376347"/>
                    <a:pt x="148936" y="352810"/>
                  </a:cubicBezTo>
                  <a:cubicBezTo>
                    <a:pt x="135548" y="339510"/>
                    <a:pt x="124873" y="323585"/>
                    <a:pt x="117610" y="306085"/>
                  </a:cubicBezTo>
                  <a:cubicBezTo>
                    <a:pt x="110523" y="288498"/>
                    <a:pt x="106761" y="269773"/>
                    <a:pt x="106848" y="250873"/>
                  </a:cubicBezTo>
                  <a:close/>
                </a:path>
              </a:pathLst>
            </a:custGeom>
            <a:solidFill>
              <a:srgbClr val="50E6FF"/>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66" name="Freeform: Shape 165">
              <a:extLst>
                <a:ext uri="{FF2B5EF4-FFF2-40B4-BE49-F238E27FC236}">
                  <a16:creationId xmlns:a16="http://schemas.microsoft.com/office/drawing/2014/main" id="{C1BD2AE3-5E30-408B-90A8-1E128BB68A20}"/>
                </a:ext>
              </a:extLst>
            </p:cNvPr>
            <p:cNvSpPr/>
            <p:nvPr/>
          </p:nvSpPr>
          <p:spPr>
            <a:xfrm>
              <a:off x="18183893" y="4815021"/>
              <a:ext cx="240638" cy="240637"/>
            </a:xfrm>
            <a:custGeom>
              <a:avLst/>
              <a:gdLst>
                <a:gd name="connsiteX0" fmla="*/ 286398 w 348086"/>
                <a:gd name="connsiteY0" fmla="*/ 124333 h 348086"/>
                <a:gd name="connsiteX1" fmla="*/ 226548 w 348086"/>
                <a:gd name="connsiteY1" fmla="*/ 64483 h 348086"/>
                <a:gd name="connsiteX2" fmla="*/ 280448 w 348086"/>
                <a:gd name="connsiteY2" fmla="*/ 10583 h 348086"/>
                <a:gd name="connsiteX3" fmla="*/ 216923 w 348086"/>
                <a:gd name="connsiteY3" fmla="*/ 4108 h 348086"/>
                <a:gd name="connsiteX4" fmla="*/ 160310 w 348086"/>
                <a:gd name="connsiteY4" fmla="*/ 33683 h 348086"/>
                <a:gd name="connsiteX5" fmla="*/ 129335 w 348086"/>
                <a:gd name="connsiteY5" fmla="*/ 89508 h 348086"/>
                <a:gd name="connsiteX6" fmla="*/ 134235 w 348086"/>
                <a:gd name="connsiteY6" fmla="*/ 153121 h 348086"/>
                <a:gd name="connsiteX7" fmla="*/ 15236 w 348086"/>
                <a:gd name="connsiteY7" fmla="*/ 272121 h 348086"/>
                <a:gd name="connsiteX8" fmla="*/ 2111 w 348086"/>
                <a:gd name="connsiteY8" fmla="*/ 303883 h 348086"/>
                <a:gd name="connsiteX9" fmla="*/ 15236 w 348086"/>
                <a:gd name="connsiteY9" fmla="*/ 335645 h 348086"/>
                <a:gd name="connsiteX10" fmla="*/ 46998 w 348086"/>
                <a:gd name="connsiteY10" fmla="*/ 348770 h 348086"/>
                <a:gd name="connsiteX11" fmla="*/ 78760 w 348086"/>
                <a:gd name="connsiteY11" fmla="*/ 335645 h 348086"/>
                <a:gd name="connsiteX12" fmla="*/ 197760 w 348086"/>
                <a:gd name="connsiteY12" fmla="*/ 216645 h 348086"/>
                <a:gd name="connsiteX13" fmla="*/ 261373 w 348086"/>
                <a:gd name="connsiteY13" fmla="*/ 221546 h 348086"/>
                <a:gd name="connsiteX14" fmla="*/ 317198 w 348086"/>
                <a:gd name="connsiteY14" fmla="*/ 190571 h 348086"/>
                <a:gd name="connsiteX15" fmla="*/ 346773 w 348086"/>
                <a:gd name="connsiteY15" fmla="*/ 134045 h 348086"/>
                <a:gd name="connsiteX16" fmla="*/ 340298 w 348086"/>
                <a:gd name="connsiteY16" fmla="*/ 70521 h 348086"/>
                <a:gd name="connsiteX17" fmla="*/ 286398 w 348086"/>
                <a:gd name="connsiteY17" fmla="*/ 124333 h 348086"/>
                <a:gd name="connsiteX18" fmla="*/ 63011 w 348086"/>
                <a:gd name="connsiteY18" fmla="*/ 319633 h 348086"/>
                <a:gd name="connsiteX19" fmla="*/ 51548 w 348086"/>
                <a:gd name="connsiteY19" fmla="*/ 325758 h 348086"/>
                <a:gd name="connsiteX20" fmla="*/ 38598 w 348086"/>
                <a:gd name="connsiteY20" fmla="*/ 324445 h 348086"/>
                <a:gd name="connsiteX21" fmla="*/ 28536 w 348086"/>
                <a:gd name="connsiteY21" fmla="*/ 316220 h 348086"/>
                <a:gd name="connsiteX22" fmla="*/ 24773 w 348086"/>
                <a:gd name="connsiteY22" fmla="*/ 303795 h 348086"/>
                <a:gd name="connsiteX23" fmla="*/ 28536 w 348086"/>
                <a:gd name="connsiteY23" fmla="*/ 291371 h 348086"/>
                <a:gd name="connsiteX24" fmla="*/ 38598 w 348086"/>
                <a:gd name="connsiteY24" fmla="*/ 283146 h 348086"/>
                <a:gd name="connsiteX25" fmla="*/ 51548 w 348086"/>
                <a:gd name="connsiteY25" fmla="*/ 281833 h 348086"/>
                <a:gd name="connsiteX26" fmla="*/ 63011 w 348086"/>
                <a:gd name="connsiteY26" fmla="*/ 287958 h 348086"/>
                <a:gd name="connsiteX27" fmla="*/ 69573 w 348086"/>
                <a:gd name="connsiteY27" fmla="*/ 303795 h 348086"/>
                <a:gd name="connsiteX28" fmla="*/ 63011 w 348086"/>
                <a:gd name="connsiteY28" fmla="*/ 319633 h 34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086" h="348086">
                  <a:moveTo>
                    <a:pt x="286398" y="124333"/>
                  </a:moveTo>
                  <a:lnTo>
                    <a:pt x="226548" y="64483"/>
                  </a:lnTo>
                  <a:lnTo>
                    <a:pt x="280448" y="10583"/>
                  </a:lnTo>
                  <a:cubicBezTo>
                    <a:pt x="260410" y="2271"/>
                    <a:pt x="238273" y="-4"/>
                    <a:pt x="216923" y="4108"/>
                  </a:cubicBezTo>
                  <a:cubicBezTo>
                    <a:pt x="195573" y="8221"/>
                    <a:pt x="175885" y="18458"/>
                    <a:pt x="160310" y="33683"/>
                  </a:cubicBezTo>
                  <a:cubicBezTo>
                    <a:pt x="144735" y="48821"/>
                    <a:pt x="133973" y="68246"/>
                    <a:pt x="129335" y="89508"/>
                  </a:cubicBezTo>
                  <a:cubicBezTo>
                    <a:pt x="124698" y="110771"/>
                    <a:pt x="126448" y="132908"/>
                    <a:pt x="134235" y="153121"/>
                  </a:cubicBezTo>
                  <a:lnTo>
                    <a:pt x="15236" y="272121"/>
                  </a:lnTo>
                  <a:cubicBezTo>
                    <a:pt x="6836" y="280520"/>
                    <a:pt x="2111" y="291983"/>
                    <a:pt x="2111" y="303883"/>
                  </a:cubicBezTo>
                  <a:cubicBezTo>
                    <a:pt x="2111" y="315783"/>
                    <a:pt x="6836" y="327158"/>
                    <a:pt x="15236" y="335645"/>
                  </a:cubicBezTo>
                  <a:cubicBezTo>
                    <a:pt x="23636" y="344046"/>
                    <a:pt x="35098" y="348770"/>
                    <a:pt x="46998" y="348770"/>
                  </a:cubicBezTo>
                  <a:cubicBezTo>
                    <a:pt x="58898" y="348770"/>
                    <a:pt x="70273" y="344046"/>
                    <a:pt x="78760" y="335645"/>
                  </a:cubicBezTo>
                  <a:lnTo>
                    <a:pt x="197760" y="216645"/>
                  </a:lnTo>
                  <a:cubicBezTo>
                    <a:pt x="218060" y="224520"/>
                    <a:pt x="240110" y="226183"/>
                    <a:pt x="261373" y="221546"/>
                  </a:cubicBezTo>
                  <a:cubicBezTo>
                    <a:pt x="282635" y="216908"/>
                    <a:pt x="301973" y="206146"/>
                    <a:pt x="317198" y="190571"/>
                  </a:cubicBezTo>
                  <a:cubicBezTo>
                    <a:pt x="332335" y="174996"/>
                    <a:pt x="342660" y="155308"/>
                    <a:pt x="346773" y="134045"/>
                  </a:cubicBezTo>
                  <a:cubicBezTo>
                    <a:pt x="350885" y="112696"/>
                    <a:pt x="348610" y="90646"/>
                    <a:pt x="340298" y="70521"/>
                  </a:cubicBezTo>
                  <a:lnTo>
                    <a:pt x="286398" y="124333"/>
                  </a:lnTo>
                  <a:close/>
                  <a:moveTo>
                    <a:pt x="63011" y="319633"/>
                  </a:moveTo>
                  <a:cubicBezTo>
                    <a:pt x="59861" y="322783"/>
                    <a:pt x="55835" y="324883"/>
                    <a:pt x="51548" y="325758"/>
                  </a:cubicBezTo>
                  <a:cubicBezTo>
                    <a:pt x="47173" y="326633"/>
                    <a:pt x="42710" y="326196"/>
                    <a:pt x="38598" y="324445"/>
                  </a:cubicBezTo>
                  <a:cubicBezTo>
                    <a:pt x="34486" y="322783"/>
                    <a:pt x="30986" y="319896"/>
                    <a:pt x="28536" y="316220"/>
                  </a:cubicBezTo>
                  <a:cubicBezTo>
                    <a:pt x="26086" y="312545"/>
                    <a:pt x="24773" y="308170"/>
                    <a:pt x="24773" y="303795"/>
                  </a:cubicBezTo>
                  <a:cubicBezTo>
                    <a:pt x="24773" y="299333"/>
                    <a:pt x="26086" y="295045"/>
                    <a:pt x="28536" y="291371"/>
                  </a:cubicBezTo>
                  <a:cubicBezTo>
                    <a:pt x="30986" y="287696"/>
                    <a:pt x="34486" y="284808"/>
                    <a:pt x="38598" y="283146"/>
                  </a:cubicBezTo>
                  <a:cubicBezTo>
                    <a:pt x="42710" y="281483"/>
                    <a:pt x="47173" y="281046"/>
                    <a:pt x="51548" y="281833"/>
                  </a:cubicBezTo>
                  <a:cubicBezTo>
                    <a:pt x="55923" y="282708"/>
                    <a:pt x="59861" y="284808"/>
                    <a:pt x="63011" y="287958"/>
                  </a:cubicBezTo>
                  <a:cubicBezTo>
                    <a:pt x="67211" y="292158"/>
                    <a:pt x="69573" y="297846"/>
                    <a:pt x="69573" y="303795"/>
                  </a:cubicBezTo>
                  <a:cubicBezTo>
                    <a:pt x="69573" y="309746"/>
                    <a:pt x="67211" y="315433"/>
                    <a:pt x="63011" y="319633"/>
                  </a:cubicBezTo>
                  <a:close/>
                </a:path>
              </a:pathLst>
            </a:custGeom>
            <a:solidFill>
              <a:srgbClr val="0078D4"/>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167" name="Group 166">
            <a:extLst>
              <a:ext uri="{FF2B5EF4-FFF2-40B4-BE49-F238E27FC236}">
                <a16:creationId xmlns:a16="http://schemas.microsoft.com/office/drawing/2014/main" id="{325D504A-DE6C-4BD6-9716-3666A6AB49D5}"/>
              </a:ext>
            </a:extLst>
          </p:cNvPr>
          <p:cNvGrpSpPr/>
          <p:nvPr/>
        </p:nvGrpSpPr>
        <p:grpSpPr>
          <a:xfrm>
            <a:off x="11205501" y="1893826"/>
            <a:ext cx="381840" cy="393540"/>
            <a:chOff x="20303752" y="3543100"/>
            <a:chExt cx="563716" cy="563716"/>
          </a:xfrm>
        </p:grpSpPr>
        <p:sp>
          <p:nvSpPr>
            <p:cNvPr id="169" name="Oval 168">
              <a:extLst>
                <a:ext uri="{FF2B5EF4-FFF2-40B4-BE49-F238E27FC236}">
                  <a16:creationId xmlns:a16="http://schemas.microsoft.com/office/drawing/2014/main" id="{944BCC0C-F44E-43DC-A693-676CF9AACBCD}"/>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170" name="Freeform: Shape 169">
              <a:extLst>
                <a:ext uri="{FF2B5EF4-FFF2-40B4-BE49-F238E27FC236}">
                  <a16:creationId xmlns:a16="http://schemas.microsoft.com/office/drawing/2014/main" id="{8B8EBDEE-1104-4C23-8F86-02461E910420}"/>
                </a:ext>
              </a:extLst>
            </p:cNvPr>
            <p:cNvSpPr/>
            <p:nvPr/>
          </p:nvSpPr>
          <p:spPr>
            <a:xfrm>
              <a:off x="20456036" y="3637091"/>
              <a:ext cx="259419" cy="376969"/>
            </a:xfrm>
            <a:custGeom>
              <a:avLst/>
              <a:gdLst>
                <a:gd name="connsiteX0" fmla="*/ 148908 w 298703"/>
                <a:gd name="connsiteY0" fmla="*/ 1696 h 434054"/>
                <a:gd name="connsiteX1" fmla="*/ 1696 w 298703"/>
                <a:gd name="connsiteY1" fmla="*/ 57014 h 434054"/>
                <a:gd name="connsiteX2" fmla="*/ 1696 w 298703"/>
                <a:gd name="connsiteY2" fmla="*/ 317356 h 434054"/>
                <a:gd name="connsiteX3" fmla="*/ 148228 w 298703"/>
                <a:gd name="connsiteY3" fmla="*/ 432903 h 434054"/>
                <a:gd name="connsiteX4" fmla="*/ 297178 w 298703"/>
                <a:gd name="connsiteY4" fmla="*/ 317733 h 434054"/>
                <a:gd name="connsiteX5" fmla="*/ 297178 w 298703"/>
                <a:gd name="connsiteY5" fmla="*/ 57014 h 434054"/>
                <a:gd name="connsiteX6" fmla="*/ 149890 w 298703"/>
                <a:gd name="connsiteY6" fmla="*/ 1696 h 434054"/>
                <a:gd name="connsiteX7" fmla="*/ 148908 w 298703"/>
                <a:gd name="connsiteY7" fmla="*/ 1696 h 43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703" h="434054">
                  <a:moveTo>
                    <a:pt x="148908" y="1696"/>
                  </a:moveTo>
                  <a:cubicBezTo>
                    <a:pt x="103641" y="27844"/>
                    <a:pt x="54218" y="46585"/>
                    <a:pt x="1696" y="57014"/>
                  </a:cubicBezTo>
                  <a:lnTo>
                    <a:pt x="1696" y="317356"/>
                  </a:lnTo>
                  <a:lnTo>
                    <a:pt x="148228" y="432903"/>
                  </a:lnTo>
                  <a:lnTo>
                    <a:pt x="297178" y="317733"/>
                  </a:lnTo>
                  <a:lnTo>
                    <a:pt x="297178" y="57014"/>
                  </a:lnTo>
                  <a:cubicBezTo>
                    <a:pt x="244958" y="46585"/>
                    <a:pt x="195157" y="27844"/>
                    <a:pt x="149890" y="1696"/>
                  </a:cubicBezTo>
                  <a:lnTo>
                    <a:pt x="148908" y="1696"/>
                  </a:lnTo>
                  <a:close/>
                </a:path>
              </a:pathLst>
            </a:custGeom>
            <a:solidFill>
              <a:srgbClr val="0078D4"/>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171" name="Freeform: Shape 170">
              <a:extLst>
                <a:ext uri="{FF2B5EF4-FFF2-40B4-BE49-F238E27FC236}">
                  <a16:creationId xmlns:a16="http://schemas.microsoft.com/office/drawing/2014/main" id="{864FDD9F-523E-4E1A-A598-607E7BF2CC03}"/>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sp>
        <p:nvSpPr>
          <p:cNvPr id="5" name="Rectangle 4">
            <a:extLst>
              <a:ext uri="{FF2B5EF4-FFF2-40B4-BE49-F238E27FC236}">
                <a16:creationId xmlns:a16="http://schemas.microsoft.com/office/drawing/2014/main" id="{72536D53-5AA6-4E42-B5B1-31EB0243AA58}"/>
              </a:ext>
            </a:extLst>
          </p:cNvPr>
          <p:cNvSpPr/>
          <p:nvPr/>
        </p:nvSpPr>
        <p:spPr bwMode="auto">
          <a:xfrm>
            <a:off x="10779526" y="2379673"/>
            <a:ext cx="1166774" cy="553998"/>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Real Time State or National Reporting</a:t>
            </a:r>
          </a:p>
        </p:txBody>
      </p:sp>
      <p:sp>
        <p:nvSpPr>
          <p:cNvPr id="7" name="TextBox 6">
            <a:extLst>
              <a:ext uri="{FF2B5EF4-FFF2-40B4-BE49-F238E27FC236}">
                <a16:creationId xmlns:a16="http://schemas.microsoft.com/office/drawing/2014/main" id="{51F77F61-2939-4DE1-93B1-BA520330A143}"/>
              </a:ext>
            </a:extLst>
          </p:cNvPr>
          <p:cNvSpPr txBox="1"/>
          <p:nvPr/>
        </p:nvSpPr>
        <p:spPr>
          <a:xfrm>
            <a:off x="304505" y="1342735"/>
            <a:ext cx="1028280" cy="37446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lang="en-US" sz="1200" b="1" u="sng" dirty="0">
                <a:solidFill>
                  <a:srgbClr val="E6E6E6"/>
                </a:solidFill>
                <a:latin typeface="Segoe UI Semibold" panose="020B0502040204020203" pitchFamily="34" charset="0"/>
                <a:cs typeface="Segoe UI Semibold" panose="020B0502040204020203" pitchFamily="34" charset="0"/>
              </a:rPr>
              <a:t>Data Sources</a:t>
            </a:r>
            <a:endParaRPr kumimoji="0" lang="en-US" sz="1200" b="1" i="0" u="sng"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endParaRP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sng"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24" name="TextBox 23">
            <a:extLst>
              <a:ext uri="{FF2B5EF4-FFF2-40B4-BE49-F238E27FC236}">
                <a16:creationId xmlns:a16="http://schemas.microsoft.com/office/drawing/2014/main" id="{378DB62A-3519-40C2-97A1-4376B415637D}"/>
              </a:ext>
            </a:extLst>
          </p:cNvPr>
          <p:cNvSpPr txBox="1"/>
          <p:nvPr/>
        </p:nvSpPr>
        <p:spPr>
          <a:xfrm>
            <a:off x="10888280" y="1382839"/>
            <a:ext cx="1028280" cy="374461"/>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400"/>
              </a:spcAft>
              <a:buClrTx/>
              <a:buSzTx/>
              <a:buFontTx/>
              <a:buNone/>
              <a:tabLst/>
              <a:defRPr/>
            </a:pPr>
            <a:r>
              <a:rPr lang="en-US" sz="1200" b="1" u="sng" dirty="0">
                <a:solidFill>
                  <a:srgbClr val="E6E6E6"/>
                </a:solidFill>
                <a:latin typeface="Segoe UI Semibold" panose="020B0502040204020203" pitchFamily="34" charset="0"/>
                <a:cs typeface="Segoe UI Semibold" panose="020B0502040204020203" pitchFamily="34" charset="0"/>
              </a:rPr>
              <a:t>Use Cases</a:t>
            </a:r>
            <a:endParaRPr kumimoji="0" lang="en-US" sz="1200" b="1" i="0" u="sng"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endParaRP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sng"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Tree>
    <p:extLst>
      <p:ext uri="{BB962C8B-B14F-4D97-AF65-F5344CB8AC3E}">
        <p14:creationId xmlns:p14="http://schemas.microsoft.com/office/powerpoint/2010/main" val="281710902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380" name="Picture 379">
            <a:extLst>
              <a:ext uri="{FF2B5EF4-FFF2-40B4-BE49-F238E27FC236}">
                <a16:creationId xmlns:a16="http://schemas.microsoft.com/office/drawing/2014/main" id="{C115F480-ADA1-4DCF-9C1B-0A455EBD622C}"/>
              </a:ext>
            </a:extLst>
          </p:cNvPr>
          <p:cNvPicPr>
            <a:picLocks noChangeAspect="1"/>
          </p:cNvPicPr>
          <p:nvPr/>
        </p:nvPicPr>
        <p:blipFill>
          <a:blip r:embed="rId3"/>
          <a:stretch>
            <a:fillRect/>
          </a:stretch>
        </p:blipFill>
        <p:spPr>
          <a:xfrm>
            <a:off x="3921061" y="2564188"/>
            <a:ext cx="4349873" cy="2231330"/>
          </a:xfrm>
          <a:prstGeom prst="rect">
            <a:avLst/>
          </a:prstGeom>
        </p:spPr>
      </p:pic>
      <p:pic>
        <p:nvPicPr>
          <p:cNvPr id="387" name="Graphic 386">
            <a:extLst>
              <a:ext uri="{FF2B5EF4-FFF2-40B4-BE49-F238E27FC236}">
                <a16:creationId xmlns:a16="http://schemas.microsoft.com/office/drawing/2014/main" id="{A8958B46-95B5-491B-887D-8E6B507112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17840" y="3662171"/>
            <a:ext cx="380637" cy="380637"/>
          </a:xfrm>
          <a:prstGeom prst="rect">
            <a:avLst/>
          </a:prstGeom>
          <a:effectLst/>
        </p:spPr>
      </p:pic>
      <p:pic>
        <p:nvPicPr>
          <p:cNvPr id="388" name="Graphic 387">
            <a:extLst>
              <a:ext uri="{FF2B5EF4-FFF2-40B4-BE49-F238E27FC236}">
                <a16:creationId xmlns:a16="http://schemas.microsoft.com/office/drawing/2014/main" id="{1460E2F7-095A-4268-923B-0162E289F2D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612545" y="2495569"/>
            <a:ext cx="380637" cy="380637"/>
          </a:xfrm>
          <a:prstGeom prst="rect">
            <a:avLst/>
          </a:prstGeom>
          <a:effectLst/>
        </p:spPr>
      </p:pic>
      <p:sp>
        <p:nvSpPr>
          <p:cNvPr id="389" name="TextBox 388">
            <a:extLst>
              <a:ext uri="{FF2B5EF4-FFF2-40B4-BE49-F238E27FC236}">
                <a16:creationId xmlns:a16="http://schemas.microsoft.com/office/drawing/2014/main" id="{A9ECAF6E-0EFE-47B3-B869-9D848AEE2D20}"/>
              </a:ext>
            </a:extLst>
          </p:cNvPr>
          <p:cNvSpPr txBox="1"/>
          <p:nvPr/>
        </p:nvSpPr>
        <p:spPr>
          <a:xfrm>
            <a:off x="1584971" y="2978915"/>
            <a:ext cx="1028280" cy="74379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Student Information Systems</a:t>
            </a: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390" name="TextBox 389">
            <a:extLst>
              <a:ext uri="{FF2B5EF4-FFF2-40B4-BE49-F238E27FC236}">
                <a16:creationId xmlns:a16="http://schemas.microsoft.com/office/drawing/2014/main" id="{7136D989-D3AB-407D-AFA4-2D7A6F0C755D}"/>
              </a:ext>
            </a:extLst>
          </p:cNvPr>
          <p:cNvSpPr txBox="1"/>
          <p:nvPr/>
        </p:nvSpPr>
        <p:spPr>
          <a:xfrm>
            <a:off x="1632161" y="4028544"/>
            <a:ext cx="948209" cy="74379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Digital Learning Data</a:t>
            </a: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391" name="TextBox 390">
            <a:extLst>
              <a:ext uri="{FF2B5EF4-FFF2-40B4-BE49-F238E27FC236}">
                <a16:creationId xmlns:a16="http://schemas.microsoft.com/office/drawing/2014/main" id="{9F3C1B0A-2569-4292-94AE-96E65F8E15EE}"/>
              </a:ext>
            </a:extLst>
          </p:cNvPr>
          <p:cNvSpPr txBox="1"/>
          <p:nvPr/>
        </p:nvSpPr>
        <p:spPr>
          <a:xfrm>
            <a:off x="1616757" y="5136324"/>
            <a:ext cx="948209" cy="55399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rPr>
              <a:t>Education Outcome Data</a:t>
            </a:r>
          </a:p>
        </p:txBody>
      </p:sp>
      <p:pic>
        <p:nvPicPr>
          <p:cNvPr id="392" name="Graphic 391">
            <a:extLst>
              <a:ext uri="{FF2B5EF4-FFF2-40B4-BE49-F238E27FC236}">
                <a16:creationId xmlns:a16="http://schemas.microsoft.com/office/drawing/2014/main" id="{E359B593-2240-498C-AAAC-E70AD9B67E7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644331" y="4698755"/>
            <a:ext cx="381942" cy="381942"/>
          </a:xfrm>
          <a:prstGeom prst="rect">
            <a:avLst/>
          </a:prstGeom>
        </p:spPr>
      </p:pic>
      <p:sp>
        <p:nvSpPr>
          <p:cNvPr id="393" name="Rectangle 392">
            <a:extLst>
              <a:ext uri="{FF2B5EF4-FFF2-40B4-BE49-F238E27FC236}">
                <a16:creationId xmlns:a16="http://schemas.microsoft.com/office/drawing/2014/main" id="{735A0D5E-98C8-4F8A-A6A2-B6532C709768}"/>
              </a:ext>
            </a:extLst>
          </p:cNvPr>
          <p:cNvSpPr/>
          <p:nvPr/>
        </p:nvSpPr>
        <p:spPr bwMode="auto">
          <a:xfrm>
            <a:off x="9481247" y="4148792"/>
            <a:ext cx="1166774" cy="553998"/>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Digital Learning Insights and Research</a:t>
            </a:r>
          </a:p>
        </p:txBody>
      </p:sp>
      <p:sp>
        <p:nvSpPr>
          <p:cNvPr id="394" name="Rectangle 393">
            <a:extLst>
              <a:ext uri="{FF2B5EF4-FFF2-40B4-BE49-F238E27FC236}">
                <a16:creationId xmlns:a16="http://schemas.microsoft.com/office/drawing/2014/main" id="{A4443058-AECB-47D5-88C1-FEDDAF6181E4}"/>
              </a:ext>
            </a:extLst>
          </p:cNvPr>
          <p:cNvSpPr/>
          <p:nvPr/>
        </p:nvSpPr>
        <p:spPr bwMode="auto">
          <a:xfrm>
            <a:off x="9522240" y="5304152"/>
            <a:ext cx="1084789" cy="553998"/>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Program and Investment Evaluation</a:t>
            </a:r>
          </a:p>
        </p:txBody>
      </p:sp>
      <p:grpSp>
        <p:nvGrpSpPr>
          <p:cNvPr id="395" name="Group 394">
            <a:extLst>
              <a:ext uri="{FF2B5EF4-FFF2-40B4-BE49-F238E27FC236}">
                <a16:creationId xmlns:a16="http://schemas.microsoft.com/office/drawing/2014/main" id="{2D980B77-BE09-4848-BBC2-882DB83B3460}"/>
              </a:ext>
            </a:extLst>
          </p:cNvPr>
          <p:cNvGrpSpPr/>
          <p:nvPr/>
        </p:nvGrpSpPr>
        <p:grpSpPr>
          <a:xfrm>
            <a:off x="9859720" y="3672902"/>
            <a:ext cx="409828" cy="387323"/>
            <a:chOff x="15780673" y="3543100"/>
            <a:chExt cx="563716" cy="563716"/>
          </a:xfrm>
        </p:grpSpPr>
        <p:sp>
          <p:nvSpPr>
            <p:cNvPr id="396" name="Oval 395">
              <a:extLst>
                <a:ext uri="{FF2B5EF4-FFF2-40B4-BE49-F238E27FC236}">
                  <a16:creationId xmlns:a16="http://schemas.microsoft.com/office/drawing/2014/main" id="{B0D03D18-3C13-400F-9377-5BBE8234E493}"/>
                </a:ext>
              </a:extLst>
            </p:cNvPr>
            <p:cNvSpPr/>
            <p:nvPr/>
          </p:nvSpPr>
          <p:spPr bwMode="auto">
            <a:xfrm>
              <a:off x="15780673"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397" name="Freeform: Shape 396">
              <a:extLst>
                <a:ext uri="{FF2B5EF4-FFF2-40B4-BE49-F238E27FC236}">
                  <a16:creationId xmlns:a16="http://schemas.microsoft.com/office/drawing/2014/main" id="{2F4FCC4D-CA73-4764-9B0C-4E0B50115C8C}"/>
                </a:ext>
              </a:extLst>
            </p:cNvPr>
            <p:cNvSpPr/>
            <p:nvPr/>
          </p:nvSpPr>
          <p:spPr>
            <a:xfrm>
              <a:off x="15922148" y="3684515"/>
              <a:ext cx="277093" cy="277093"/>
            </a:xfrm>
            <a:custGeom>
              <a:avLst/>
              <a:gdLst>
                <a:gd name="connsiteX0" fmla="*/ 322975 w 322092"/>
                <a:gd name="connsiteY0" fmla="*/ 882 h 322092"/>
                <a:gd name="connsiteX1" fmla="*/ 882 w 322092"/>
                <a:gd name="connsiteY1" fmla="*/ 882 h 322092"/>
                <a:gd name="connsiteX2" fmla="*/ 882 w 322092"/>
                <a:gd name="connsiteY2" fmla="*/ 322975 h 322092"/>
                <a:gd name="connsiteX3" fmla="*/ 322975 w 322092"/>
                <a:gd name="connsiteY3" fmla="*/ 322975 h 322092"/>
                <a:gd name="connsiteX4" fmla="*/ 322975 w 322092"/>
                <a:gd name="connsiteY4" fmla="*/ 882 h 322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092" h="322092">
                  <a:moveTo>
                    <a:pt x="322975" y="882"/>
                  </a:moveTo>
                  <a:lnTo>
                    <a:pt x="882" y="882"/>
                  </a:lnTo>
                  <a:lnTo>
                    <a:pt x="882" y="322975"/>
                  </a:lnTo>
                  <a:lnTo>
                    <a:pt x="322975" y="322975"/>
                  </a:lnTo>
                  <a:lnTo>
                    <a:pt x="322975" y="882"/>
                  </a:lnTo>
                  <a:close/>
                </a:path>
              </a:pathLst>
            </a:custGeom>
            <a:solidFill>
              <a:srgbClr val="0078D7"/>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398" name="Freeform: Shape 397">
              <a:extLst>
                <a:ext uri="{FF2B5EF4-FFF2-40B4-BE49-F238E27FC236}">
                  <a16:creationId xmlns:a16="http://schemas.microsoft.com/office/drawing/2014/main" id="{50D31AE0-F8A6-4045-9AB0-28DEEC550BFD}"/>
                </a:ext>
              </a:extLst>
            </p:cNvPr>
            <p:cNvSpPr/>
            <p:nvPr/>
          </p:nvSpPr>
          <p:spPr>
            <a:xfrm>
              <a:off x="15951821" y="3727923"/>
              <a:ext cx="219365" cy="178955"/>
            </a:xfrm>
            <a:custGeom>
              <a:avLst/>
              <a:gdLst>
                <a:gd name="connsiteX0" fmla="*/ 254673 w 254990"/>
                <a:gd name="connsiteY0" fmla="*/ 35315 h 208018"/>
                <a:gd name="connsiteX1" fmla="*/ 220296 w 254990"/>
                <a:gd name="connsiteY1" fmla="*/ 882 h 208018"/>
                <a:gd name="connsiteX2" fmla="*/ 81208 w 254990"/>
                <a:gd name="connsiteY2" fmla="*/ 139970 h 208018"/>
                <a:gd name="connsiteX3" fmla="*/ 35315 w 254990"/>
                <a:gd name="connsiteY3" fmla="*/ 94022 h 208018"/>
                <a:gd name="connsiteX4" fmla="*/ 882 w 254990"/>
                <a:gd name="connsiteY4" fmla="*/ 128455 h 208018"/>
                <a:gd name="connsiteX5" fmla="*/ 81151 w 254990"/>
                <a:gd name="connsiteY5" fmla="*/ 208668 h 208018"/>
                <a:gd name="connsiteX6" fmla="*/ 81264 w 254990"/>
                <a:gd name="connsiteY6" fmla="*/ 208555 h 208018"/>
                <a:gd name="connsiteX7" fmla="*/ 81321 w 254990"/>
                <a:gd name="connsiteY7" fmla="*/ 208668 h 208018"/>
                <a:gd name="connsiteX8" fmla="*/ 254673 w 254990"/>
                <a:gd name="connsiteY8" fmla="*/ 35315 h 2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990" h="208018">
                  <a:moveTo>
                    <a:pt x="254673" y="35315"/>
                  </a:moveTo>
                  <a:lnTo>
                    <a:pt x="220296" y="882"/>
                  </a:lnTo>
                  <a:lnTo>
                    <a:pt x="81208" y="139970"/>
                  </a:lnTo>
                  <a:lnTo>
                    <a:pt x="35315" y="94022"/>
                  </a:lnTo>
                  <a:lnTo>
                    <a:pt x="882" y="128455"/>
                  </a:lnTo>
                  <a:lnTo>
                    <a:pt x="81151" y="208668"/>
                  </a:lnTo>
                  <a:lnTo>
                    <a:pt x="81264" y="208555"/>
                  </a:lnTo>
                  <a:lnTo>
                    <a:pt x="81321" y="208668"/>
                  </a:lnTo>
                  <a:lnTo>
                    <a:pt x="254673" y="35315"/>
                  </a:lnTo>
                  <a:close/>
                </a:path>
              </a:pathLst>
            </a:custGeom>
            <a:solidFill>
              <a:srgbClr val="50E6FF"/>
            </a:solidFill>
            <a:ln w="333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399" name="Group 398">
            <a:extLst>
              <a:ext uri="{FF2B5EF4-FFF2-40B4-BE49-F238E27FC236}">
                <a16:creationId xmlns:a16="http://schemas.microsoft.com/office/drawing/2014/main" id="{0AF8C27F-71C5-4230-95CA-01947668BF19}"/>
              </a:ext>
            </a:extLst>
          </p:cNvPr>
          <p:cNvGrpSpPr/>
          <p:nvPr/>
        </p:nvGrpSpPr>
        <p:grpSpPr>
          <a:xfrm>
            <a:off x="9864420" y="4846417"/>
            <a:ext cx="400429" cy="369333"/>
            <a:chOff x="18065849" y="4613665"/>
            <a:chExt cx="563716" cy="563716"/>
          </a:xfrm>
        </p:grpSpPr>
        <p:sp>
          <p:nvSpPr>
            <p:cNvPr id="400" name="Oval 399">
              <a:extLst>
                <a:ext uri="{FF2B5EF4-FFF2-40B4-BE49-F238E27FC236}">
                  <a16:creationId xmlns:a16="http://schemas.microsoft.com/office/drawing/2014/main" id="{CFD42012-3FF5-400D-ADD3-61091AABD2F1}"/>
                </a:ext>
              </a:extLst>
            </p:cNvPr>
            <p:cNvSpPr/>
            <p:nvPr/>
          </p:nvSpPr>
          <p:spPr bwMode="auto">
            <a:xfrm>
              <a:off x="18065849" y="4613665"/>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401" name="Freeform: Shape 400">
              <a:extLst>
                <a:ext uri="{FF2B5EF4-FFF2-40B4-BE49-F238E27FC236}">
                  <a16:creationId xmlns:a16="http://schemas.microsoft.com/office/drawing/2014/main" id="{3696E091-1BD3-4726-85AF-87C61D0E7F4B}"/>
                </a:ext>
              </a:extLst>
            </p:cNvPr>
            <p:cNvSpPr/>
            <p:nvPr/>
          </p:nvSpPr>
          <p:spPr>
            <a:xfrm>
              <a:off x="18173851" y="4721668"/>
              <a:ext cx="344795" cy="344793"/>
            </a:xfrm>
            <a:custGeom>
              <a:avLst/>
              <a:gdLst>
                <a:gd name="connsiteX0" fmla="*/ 499635 w 498751"/>
                <a:gd name="connsiteY0" fmla="*/ 277035 h 498751"/>
                <a:gd name="connsiteX1" fmla="*/ 499635 w 498751"/>
                <a:gd name="connsiteY1" fmla="*/ 224623 h 498751"/>
                <a:gd name="connsiteX2" fmla="*/ 445560 w 498751"/>
                <a:gd name="connsiteY2" fmla="*/ 224623 h 498751"/>
                <a:gd name="connsiteX3" fmla="*/ 407060 w 498751"/>
                <a:gd name="connsiteY3" fmla="*/ 131698 h 498751"/>
                <a:gd name="connsiteX4" fmla="*/ 445298 w 498751"/>
                <a:gd name="connsiteY4" fmla="*/ 93460 h 498751"/>
                <a:gd name="connsiteX5" fmla="*/ 408285 w 498751"/>
                <a:gd name="connsiteY5" fmla="*/ 56448 h 498751"/>
                <a:gd name="connsiteX6" fmla="*/ 370048 w 498751"/>
                <a:gd name="connsiteY6" fmla="*/ 94686 h 498751"/>
                <a:gd name="connsiteX7" fmla="*/ 277123 w 498751"/>
                <a:gd name="connsiteY7" fmla="*/ 56186 h 498751"/>
                <a:gd name="connsiteX8" fmla="*/ 277123 w 498751"/>
                <a:gd name="connsiteY8" fmla="*/ 2111 h 498751"/>
                <a:gd name="connsiteX9" fmla="*/ 224710 w 498751"/>
                <a:gd name="connsiteY9" fmla="*/ 2111 h 498751"/>
                <a:gd name="connsiteX10" fmla="*/ 224710 w 498751"/>
                <a:gd name="connsiteY10" fmla="*/ 56186 h 498751"/>
                <a:gd name="connsiteX11" fmla="*/ 131785 w 498751"/>
                <a:gd name="connsiteY11" fmla="*/ 94686 h 498751"/>
                <a:gd name="connsiteX12" fmla="*/ 93548 w 498751"/>
                <a:gd name="connsiteY12" fmla="*/ 56448 h 498751"/>
                <a:gd name="connsiteX13" fmla="*/ 56536 w 498751"/>
                <a:gd name="connsiteY13" fmla="*/ 93460 h 498751"/>
                <a:gd name="connsiteX14" fmla="*/ 94773 w 498751"/>
                <a:gd name="connsiteY14" fmla="*/ 131698 h 498751"/>
                <a:gd name="connsiteX15" fmla="*/ 56273 w 498751"/>
                <a:gd name="connsiteY15" fmla="*/ 224623 h 498751"/>
                <a:gd name="connsiteX16" fmla="*/ 2111 w 498751"/>
                <a:gd name="connsiteY16" fmla="*/ 224623 h 498751"/>
                <a:gd name="connsiteX17" fmla="*/ 2111 w 498751"/>
                <a:gd name="connsiteY17" fmla="*/ 277035 h 498751"/>
                <a:gd name="connsiteX18" fmla="*/ 56186 w 498751"/>
                <a:gd name="connsiteY18" fmla="*/ 277035 h 498751"/>
                <a:gd name="connsiteX19" fmla="*/ 112010 w 498751"/>
                <a:gd name="connsiteY19" fmla="*/ 389735 h 498751"/>
                <a:gd name="connsiteX20" fmla="*/ 224710 w 498751"/>
                <a:gd name="connsiteY20" fmla="*/ 445560 h 498751"/>
                <a:gd name="connsiteX21" fmla="*/ 224710 w 498751"/>
                <a:gd name="connsiteY21" fmla="*/ 499635 h 498751"/>
                <a:gd name="connsiteX22" fmla="*/ 277123 w 498751"/>
                <a:gd name="connsiteY22" fmla="*/ 499635 h 498751"/>
                <a:gd name="connsiteX23" fmla="*/ 277123 w 498751"/>
                <a:gd name="connsiteY23" fmla="*/ 445560 h 498751"/>
                <a:gd name="connsiteX24" fmla="*/ 370048 w 498751"/>
                <a:gd name="connsiteY24" fmla="*/ 407060 h 498751"/>
                <a:gd name="connsiteX25" fmla="*/ 408285 w 498751"/>
                <a:gd name="connsiteY25" fmla="*/ 445298 h 498751"/>
                <a:gd name="connsiteX26" fmla="*/ 445298 w 498751"/>
                <a:gd name="connsiteY26" fmla="*/ 408285 h 498751"/>
                <a:gd name="connsiteX27" fmla="*/ 407060 w 498751"/>
                <a:gd name="connsiteY27" fmla="*/ 370048 h 498751"/>
                <a:gd name="connsiteX28" fmla="*/ 445560 w 498751"/>
                <a:gd name="connsiteY28" fmla="*/ 277123 h 498751"/>
                <a:gd name="connsiteX29" fmla="*/ 499635 w 498751"/>
                <a:gd name="connsiteY29" fmla="*/ 277123 h 498751"/>
                <a:gd name="connsiteX30" fmla="*/ 499635 w 498751"/>
                <a:gd name="connsiteY30" fmla="*/ 277035 h 498751"/>
                <a:gd name="connsiteX31" fmla="*/ 106848 w 498751"/>
                <a:gd name="connsiteY31" fmla="*/ 250873 h 498751"/>
                <a:gd name="connsiteX32" fmla="*/ 139573 w 498751"/>
                <a:gd name="connsiteY32" fmla="*/ 159523 h 498751"/>
                <a:gd name="connsiteX33" fmla="*/ 222786 w 498751"/>
                <a:gd name="connsiteY33" fmla="*/ 109648 h 498751"/>
                <a:gd name="connsiteX34" fmla="*/ 318773 w 498751"/>
                <a:gd name="connsiteY34" fmla="*/ 123910 h 498751"/>
                <a:gd name="connsiteX35" fmla="*/ 383960 w 498751"/>
                <a:gd name="connsiteY35" fmla="*/ 195835 h 498751"/>
                <a:gd name="connsiteX36" fmla="*/ 388685 w 498751"/>
                <a:gd name="connsiteY36" fmla="*/ 292785 h 498751"/>
                <a:gd name="connsiteX37" fmla="*/ 330848 w 498751"/>
                <a:gd name="connsiteY37" fmla="*/ 370748 h 498751"/>
                <a:gd name="connsiteX38" fmla="*/ 236698 w 498751"/>
                <a:gd name="connsiteY38" fmla="*/ 394285 h 498751"/>
                <a:gd name="connsiteX39" fmla="*/ 148936 w 498751"/>
                <a:gd name="connsiteY39" fmla="*/ 352810 h 498751"/>
                <a:gd name="connsiteX40" fmla="*/ 117610 w 498751"/>
                <a:gd name="connsiteY40" fmla="*/ 306085 h 498751"/>
                <a:gd name="connsiteX41" fmla="*/ 106848 w 498751"/>
                <a:gd name="connsiteY41" fmla="*/ 250873 h 49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98751" h="498751">
                  <a:moveTo>
                    <a:pt x="499635" y="277035"/>
                  </a:moveTo>
                  <a:lnTo>
                    <a:pt x="499635" y="224623"/>
                  </a:lnTo>
                  <a:lnTo>
                    <a:pt x="445560" y="224623"/>
                  </a:lnTo>
                  <a:cubicBezTo>
                    <a:pt x="441098" y="190848"/>
                    <a:pt x="427798" y="158823"/>
                    <a:pt x="407060" y="131698"/>
                  </a:cubicBezTo>
                  <a:lnTo>
                    <a:pt x="445298" y="93460"/>
                  </a:lnTo>
                  <a:lnTo>
                    <a:pt x="408285" y="56448"/>
                  </a:lnTo>
                  <a:lnTo>
                    <a:pt x="370048" y="94686"/>
                  </a:lnTo>
                  <a:cubicBezTo>
                    <a:pt x="342923" y="73948"/>
                    <a:pt x="310898" y="60648"/>
                    <a:pt x="277123" y="56186"/>
                  </a:cubicBezTo>
                  <a:lnTo>
                    <a:pt x="277123" y="2111"/>
                  </a:lnTo>
                  <a:lnTo>
                    <a:pt x="224710" y="2111"/>
                  </a:lnTo>
                  <a:lnTo>
                    <a:pt x="224710" y="56186"/>
                  </a:lnTo>
                  <a:cubicBezTo>
                    <a:pt x="190935" y="60648"/>
                    <a:pt x="158911" y="73948"/>
                    <a:pt x="131785" y="94686"/>
                  </a:cubicBezTo>
                  <a:lnTo>
                    <a:pt x="93548" y="56448"/>
                  </a:lnTo>
                  <a:lnTo>
                    <a:pt x="56536" y="93460"/>
                  </a:lnTo>
                  <a:lnTo>
                    <a:pt x="94773" y="131698"/>
                  </a:lnTo>
                  <a:cubicBezTo>
                    <a:pt x="74036" y="158823"/>
                    <a:pt x="60736" y="190848"/>
                    <a:pt x="56273" y="224623"/>
                  </a:cubicBezTo>
                  <a:lnTo>
                    <a:pt x="2111" y="224623"/>
                  </a:lnTo>
                  <a:lnTo>
                    <a:pt x="2111" y="277035"/>
                  </a:lnTo>
                  <a:lnTo>
                    <a:pt x="56186" y="277035"/>
                  </a:lnTo>
                  <a:cubicBezTo>
                    <a:pt x="61961" y="319648"/>
                    <a:pt x="81561" y="359285"/>
                    <a:pt x="112010" y="389735"/>
                  </a:cubicBezTo>
                  <a:cubicBezTo>
                    <a:pt x="142461" y="420185"/>
                    <a:pt x="182011" y="439785"/>
                    <a:pt x="224710" y="445560"/>
                  </a:cubicBezTo>
                  <a:lnTo>
                    <a:pt x="224710" y="499635"/>
                  </a:lnTo>
                  <a:lnTo>
                    <a:pt x="277123" y="499635"/>
                  </a:lnTo>
                  <a:lnTo>
                    <a:pt x="277123" y="445560"/>
                  </a:lnTo>
                  <a:cubicBezTo>
                    <a:pt x="310898" y="441098"/>
                    <a:pt x="342923" y="427798"/>
                    <a:pt x="370048" y="407060"/>
                  </a:cubicBezTo>
                  <a:lnTo>
                    <a:pt x="408285" y="445298"/>
                  </a:lnTo>
                  <a:lnTo>
                    <a:pt x="445298" y="408285"/>
                  </a:lnTo>
                  <a:lnTo>
                    <a:pt x="407060" y="370048"/>
                  </a:lnTo>
                  <a:cubicBezTo>
                    <a:pt x="427798" y="342923"/>
                    <a:pt x="441098" y="310898"/>
                    <a:pt x="445560" y="277123"/>
                  </a:cubicBezTo>
                  <a:lnTo>
                    <a:pt x="499635" y="277123"/>
                  </a:lnTo>
                  <a:lnTo>
                    <a:pt x="499635" y="277035"/>
                  </a:lnTo>
                  <a:close/>
                  <a:moveTo>
                    <a:pt x="106848" y="250873"/>
                  </a:moveTo>
                  <a:cubicBezTo>
                    <a:pt x="106848" y="217535"/>
                    <a:pt x="118398" y="185248"/>
                    <a:pt x="139573" y="159523"/>
                  </a:cubicBezTo>
                  <a:cubicBezTo>
                    <a:pt x="160748" y="133798"/>
                    <a:pt x="190148" y="116123"/>
                    <a:pt x="222786" y="109648"/>
                  </a:cubicBezTo>
                  <a:cubicBezTo>
                    <a:pt x="255423" y="103173"/>
                    <a:pt x="289373" y="108161"/>
                    <a:pt x="318773" y="123910"/>
                  </a:cubicBezTo>
                  <a:cubicBezTo>
                    <a:pt x="348173" y="139573"/>
                    <a:pt x="371185" y="165035"/>
                    <a:pt x="383960" y="195835"/>
                  </a:cubicBezTo>
                  <a:cubicBezTo>
                    <a:pt x="396735" y="226635"/>
                    <a:pt x="398397" y="260848"/>
                    <a:pt x="388685" y="292785"/>
                  </a:cubicBezTo>
                  <a:cubicBezTo>
                    <a:pt x="378973" y="324635"/>
                    <a:pt x="358585" y="352197"/>
                    <a:pt x="330848" y="370748"/>
                  </a:cubicBezTo>
                  <a:cubicBezTo>
                    <a:pt x="303110" y="389298"/>
                    <a:pt x="269860" y="397610"/>
                    <a:pt x="236698" y="394285"/>
                  </a:cubicBezTo>
                  <a:cubicBezTo>
                    <a:pt x="203535" y="391048"/>
                    <a:pt x="172560" y="376347"/>
                    <a:pt x="148936" y="352810"/>
                  </a:cubicBezTo>
                  <a:cubicBezTo>
                    <a:pt x="135548" y="339510"/>
                    <a:pt x="124873" y="323585"/>
                    <a:pt x="117610" y="306085"/>
                  </a:cubicBezTo>
                  <a:cubicBezTo>
                    <a:pt x="110523" y="288498"/>
                    <a:pt x="106761" y="269773"/>
                    <a:pt x="106848" y="250873"/>
                  </a:cubicBezTo>
                  <a:close/>
                </a:path>
              </a:pathLst>
            </a:custGeom>
            <a:solidFill>
              <a:srgbClr val="50E6FF"/>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402" name="Freeform: Shape 401">
              <a:extLst>
                <a:ext uri="{FF2B5EF4-FFF2-40B4-BE49-F238E27FC236}">
                  <a16:creationId xmlns:a16="http://schemas.microsoft.com/office/drawing/2014/main" id="{58285590-EE44-46BD-A727-8E6657FEF557}"/>
                </a:ext>
              </a:extLst>
            </p:cNvPr>
            <p:cNvSpPr/>
            <p:nvPr/>
          </p:nvSpPr>
          <p:spPr>
            <a:xfrm>
              <a:off x="18183893" y="4815021"/>
              <a:ext cx="240638" cy="240637"/>
            </a:xfrm>
            <a:custGeom>
              <a:avLst/>
              <a:gdLst>
                <a:gd name="connsiteX0" fmla="*/ 286398 w 348086"/>
                <a:gd name="connsiteY0" fmla="*/ 124333 h 348086"/>
                <a:gd name="connsiteX1" fmla="*/ 226548 w 348086"/>
                <a:gd name="connsiteY1" fmla="*/ 64483 h 348086"/>
                <a:gd name="connsiteX2" fmla="*/ 280448 w 348086"/>
                <a:gd name="connsiteY2" fmla="*/ 10583 h 348086"/>
                <a:gd name="connsiteX3" fmla="*/ 216923 w 348086"/>
                <a:gd name="connsiteY3" fmla="*/ 4108 h 348086"/>
                <a:gd name="connsiteX4" fmla="*/ 160310 w 348086"/>
                <a:gd name="connsiteY4" fmla="*/ 33683 h 348086"/>
                <a:gd name="connsiteX5" fmla="*/ 129335 w 348086"/>
                <a:gd name="connsiteY5" fmla="*/ 89508 h 348086"/>
                <a:gd name="connsiteX6" fmla="*/ 134235 w 348086"/>
                <a:gd name="connsiteY6" fmla="*/ 153121 h 348086"/>
                <a:gd name="connsiteX7" fmla="*/ 15236 w 348086"/>
                <a:gd name="connsiteY7" fmla="*/ 272121 h 348086"/>
                <a:gd name="connsiteX8" fmla="*/ 2111 w 348086"/>
                <a:gd name="connsiteY8" fmla="*/ 303883 h 348086"/>
                <a:gd name="connsiteX9" fmla="*/ 15236 w 348086"/>
                <a:gd name="connsiteY9" fmla="*/ 335645 h 348086"/>
                <a:gd name="connsiteX10" fmla="*/ 46998 w 348086"/>
                <a:gd name="connsiteY10" fmla="*/ 348770 h 348086"/>
                <a:gd name="connsiteX11" fmla="*/ 78760 w 348086"/>
                <a:gd name="connsiteY11" fmla="*/ 335645 h 348086"/>
                <a:gd name="connsiteX12" fmla="*/ 197760 w 348086"/>
                <a:gd name="connsiteY12" fmla="*/ 216645 h 348086"/>
                <a:gd name="connsiteX13" fmla="*/ 261373 w 348086"/>
                <a:gd name="connsiteY13" fmla="*/ 221546 h 348086"/>
                <a:gd name="connsiteX14" fmla="*/ 317198 w 348086"/>
                <a:gd name="connsiteY14" fmla="*/ 190571 h 348086"/>
                <a:gd name="connsiteX15" fmla="*/ 346773 w 348086"/>
                <a:gd name="connsiteY15" fmla="*/ 134045 h 348086"/>
                <a:gd name="connsiteX16" fmla="*/ 340298 w 348086"/>
                <a:gd name="connsiteY16" fmla="*/ 70521 h 348086"/>
                <a:gd name="connsiteX17" fmla="*/ 286398 w 348086"/>
                <a:gd name="connsiteY17" fmla="*/ 124333 h 348086"/>
                <a:gd name="connsiteX18" fmla="*/ 63011 w 348086"/>
                <a:gd name="connsiteY18" fmla="*/ 319633 h 348086"/>
                <a:gd name="connsiteX19" fmla="*/ 51548 w 348086"/>
                <a:gd name="connsiteY19" fmla="*/ 325758 h 348086"/>
                <a:gd name="connsiteX20" fmla="*/ 38598 w 348086"/>
                <a:gd name="connsiteY20" fmla="*/ 324445 h 348086"/>
                <a:gd name="connsiteX21" fmla="*/ 28536 w 348086"/>
                <a:gd name="connsiteY21" fmla="*/ 316220 h 348086"/>
                <a:gd name="connsiteX22" fmla="*/ 24773 w 348086"/>
                <a:gd name="connsiteY22" fmla="*/ 303795 h 348086"/>
                <a:gd name="connsiteX23" fmla="*/ 28536 w 348086"/>
                <a:gd name="connsiteY23" fmla="*/ 291371 h 348086"/>
                <a:gd name="connsiteX24" fmla="*/ 38598 w 348086"/>
                <a:gd name="connsiteY24" fmla="*/ 283146 h 348086"/>
                <a:gd name="connsiteX25" fmla="*/ 51548 w 348086"/>
                <a:gd name="connsiteY25" fmla="*/ 281833 h 348086"/>
                <a:gd name="connsiteX26" fmla="*/ 63011 w 348086"/>
                <a:gd name="connsiteY26" fmla="*/ 287958 h 348086"/>
                <a:gd name="connsiteX27" fmla="*/ 69573 w 348086"/>
                <a:gd name="connsiteY27" fmla="*/ 303795 h 348086"/>
                <a:gd name="connsiteX28" fmla="*/ 63011 w 348086"/>
                <a:gd name="connsiteY28" fmla="*/ 319633 h 34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086" h="348086">
                  <a:moveTo>
                    <a:pt x="286398" y="124333"/>
                  </a:moveTo>
                  <a:lnTo>
                    <a:pt x="226548" y="64483"/>
                  </a:lnTo>
                  <a:lnTo>
                    <a:pt x="280448" y="10583"/>
                  </a:lnTo>
                  <a:cubicBezTo>
                    <a:pt x="260410" y="2271"/>
                    <a:pt x="238273" y="-4"/>
                    <a:pt x="216923" y="4108"/>
                  </a:cubicBezTo>
                  <a:cubicBezTo>
                    <a:pt x="195573" y="8221"/>
                    <a:pt x="175885" y="18458"/>
                    <a:pt x="160310" y="33683"/>
                  </a:cubicBezTo>
                  <a:cubicBezTo>
                    <a:pt x="144735" y="48821"/>
                    <a:pt x="133973" y="68246"/>
                    <a:pt x="129335" y="89508"/>
                  </a:cubicBezTo>
                  <a:cubicBezTo>
                    <a:pt x="124698" y="110771"/>
                    <a:pt x="126448" y="132908"/>
                    <a:pt x="134235" y="153121"/>
                  </a:cubicBezTo>
                  <a:lnTo>
                    <a:pt x="15236" y="272121"/>
                  </a:lnTo>
                  <a:cubicBezTo>
                    <a:pt x="6836" y="280520"/>
                    <a:pt x="2111" y="291983"/>
                    <a:pt x="2111" y="303883"/>
                  </a:cubicBezTo>
                  <a:cubicBezTo>
                    <a:pt x="2111" y="315783"/>
                    <a:pt x="6836" y="327158"/>
                    <a:pt x="15236" y="335645"/>
                  </a:cubicBezTo>
                  <a:cubicBezTo>
                    <a:pt x="23636" y="344046"/>
                    <a:pt x="35098" y="348770"/>
                    <a:pt x="46998" y="348770"/>
                  </a:cubicBezTo>
                  <a:cubicBezTo>
                    <a:pt x="58898" y="348770"/>
                    <a:pt x="70273" y="344046"/>
                    <a:pt x="78760" y="335645"/>
                  </a:cubicBezTo>
                  <a:lnTo>
                    <a:pt x="197760" y="216645"/>
                  </a:lnTo>
                  <a:cubicBezTo>
                    <a:pt x="218060" y="224520"/>
                    <a:pt x="240110" y="226183"/>
                    <a:pt x="261373" y="221546"/>
                  </a:cubicBezTo>
                  <a:cubicBezTo>
                    <a:pt x="282635" y="216908"/>
                    <a:pt x="301973" y="206146"/>
                    <a:pt x="317198" y="190571"/>
                  </a:cubicBezTo>
                  <a:cubicBezTo>
                    <a:pt x="332335" y="174996"/>
                    <a:pt x="342660" y="155308"/>
                    <a:pt x="346773" y="134045"/>
                  </a:cubicBezTo>
                  <a:cubicBezTo>
                    <a:pt x="350885" y="112696"/>
                    <a:pt x="348610" y="90646"/>
                    <a:pt x="340298" y="70521"/>
                  </a:cubicBezTo>
                  <a:lnTo>
                    <a:pt x="286398" y="124333"/>
                  </a:lnTo>
                  <a:close/>
                  <a:moveTo>
                    <a:pt x="63011" y="319633"/>
                  </a:moveTo>
                  <a:cubicBezTo>
                    <a:pt x="59861" y="322783"/>
                    <a:pt x="55835" y="324883"/>
                    <a:pt x="51548" y="325758"/>
                  </a:cubicBezTo>
                  <a:cubicBezTo>
                    <a:pt x="47173" y="326633"/>
                    <a:pt x="42710" y="326196"/>
                    <a:pt x="38598" y="324445"/>
                  </a:cubicBezTo>
                  <a:cubicBezTo>
                    <a:pt x="34486" y="322783"/>
                    <a:pt x="30986" y="319896"/>
                    <a:pt x="28536" y="316220"/>
                  </a:cubicBezTo>
                  <a:cubicBezTo>
                    <a:pt x="26086" y="312545"/>
                    <a:pt x="24773" y="308170"/>
                    <a:pt x="24773" y="303795"/>
                  </a:cubicBezTo>
                  <a:cubicBezTo>
                    <a:pt x="24773" y="299333"/>
                    <a:pt x="26086" y="295045"/>
                    <a:pt x="28536" y="291371"/>
                  </a:cubicBezTo>
                  <a:cubicBezTo>
                    <a:pt x="30986" y="287696"/>
                    <a:pt x="34486" y="284808"/>
                    <a:pt x="38598" y="283146"/>
                  </a:cubicBezTo>
                  <a:cubicBezTo>
                    <a:pt x="42710" y="281483"/>
                    <a:pt x="47173" y="281046"/>
                    <a:pt x="51548" y="281833"/>
                  </a:cubicBezTo>
                  <a:cubicBezTo>
                    <a:pt x="55923" y="282708"/>
                    <a:pt x="59861" y="284808"/>
                    <a:pt x="63011" y="287958"/>
                  </a:cubicBezTo>
                  <a:cubicBezTo>
                    <a:pt x="67211" y="292158"/>
                    <a:pt x="69573" y="297846"/>
                    <a:pt x="69573" y="303795"/>
                  </a:cubicBezTo>
                  <a:cubicBezTo>
                    <a:pt x="69573" y="309746"/>
                    <a:pt x="67211" y="315433"/>
                    <a:pt x="63011" y="319633"/>
                  </a:cubicBezTo>
                  <a:close/>
                </a:path>
              </a:pathLst>
            </a:custGeom>
            <a:solidFill>
              <a:srgbClr val="0078D4"/>
            </a:solidFill>
            <a:ln w="5159"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grpSp>
        <p:nvGrpSpPr>
          <p:cNvPr id="403" name="Group 402">
            <a:extLst>
              <a:ext uri="{FF2B5EF4-FFF2-40B4-BE49-F238E27FC236}">
                <a16:creationId xmlns:a16="http://schemas.microsoft.com/office/drawing/2014/main" id="{1AC34F8C-0D7A-4529-B1A5-5EFFE89B3E7E}"/>
              </a:ext>
            </a:extLst>
          </p:cNvPr>
          <p:cNvGrpSpPr/>
          <p:nvPr/>
        </p:nvGrpSpPr>
        <p:grpSpPr>
          <a:xfrm>
            <a:off x="9873714" y="2511780"/>
            <a:ext cx="381840" cy="393540"/>
            <a:chOff x="20303752" y="3543100"/>
            <a:chExt cx="563716" cy="563716"/>
          </a:xfrm>
        </p:grpSpPr>
        <p:sp>
          <p:nvSpPr>
            <p:cNvPr id="404" name="Oval 403">
              <a:extLst>
                <a:ext uri="{FF2B5EF4-FFF2-40B4-BE49-F238E27FC236}">
                  <a16:creationId xmlns:a16="http://schemas.microsoft.com/office/drawing/2014/main" id="{B91C77DD-897E-4061-8786-E865F15765DB}"/>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defRPr/>
              </a:pPr>
              <a:endParaRPr lang="en-US" sz="2000" kern="0" err="1">
                <a:solidFill>
                  <a:srgbClr val="F5A700"/>
                </a:solidFill>
                <a:latin typeface="Segoe UI"/>
                <a:ea typeface="Segoe UI" panose="020B0502040204020203" pitchFamily="34" charset="0"/>
                <a:cs typeface="Segoe UI" panose="020B0502040204020203" pitchFamily="34" charset="0"/>
              </a:endParaRPr>
            </a:p>
          </p:txBody>
        </p:sp>
        <p:sp>
          <p:nvSpPr>
            <p:cNvPr id="405" name="Freeform: Shape 404">
              <a:extLst>
                <a:ext uri="{FF2B5EF4-FFF2-40B4-BE49-F238E27FC236}">
                  <a16:creationId xmlns:a16="http://schemas.microsoft.com/office/drawing/2014/main" id="{ADE8311F-7206-40FE-A39E-3A3FA487DF49}"/>
                </a:ext>
              </a:extLst>
            </p:cNvPr>
            <p:cNvSpPr/>
            <p:nvPr/>
          </p:nvSpPr>
          <p:spPr>
            <a:xfrm>
              <a:off x="20456036" y="3637091"/>
              <a:ext cx="259419" cy="376969"/>
            </a:xfrm>
            <a:custGeom>
              <a:avLst/>
              <a:gdLst>
                <a:gd name="connsiteX0" fmla="*/ 148908 w 298703"/>
                <a:gd name="connsiteY0" fmla="*/ 1696 h 434054"/>
                <a:gd name="connsiteX1" fmla="*/ 1696 w 298703"/>
                <a:gd name="connsiteY1" fmla="*/ 57014 h 434054"/>
                <a:gd name="connsiteX2" fmla="*/ 1696 w 298703"/>
                <a:gd name="connsiteY2" fmla="*/ 317356 h 434054"/>
                <a:gd name="connsiteX3" fmla="*/ 148228 w 298703"/>
                <a:gd name="connsiteY3" fmla="*/ 432903 h 434054"/>
                <a:gd name="connsiteX4" fmla="*/ 297178 w 298703"/>
                <a:gd name="connsiteY4" fmla="*/ 317733 h 434054"/>
                <a:gd name="connsiteX5" fmla="*/ 297178 w 298703"/>
                <a:gd name="connsiteY5" fmla="*/ 57014 h 434054"/>
                <a:gd name="connsiteX6" fmla="*/ 149890 w 298703"/>
                <a:gd name="connsiteY6" fmla="*/ 1696 h 434054"/>
                <a:gd name="connsiteX7" fmla="*/ 148908 w 298703"/>
                <a:gd name="connsiteY7" fmla="*/ 1696 h 43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703" h="434054">
                  <a:moveTo>
                    <a:pt x="148908" y="1696"/>
                  </a:moveTo>
                  <a:cubicBezTo>
                    <a:pt x="103641" y="27844"/>
                    <a:pt x="54218" y="46585"/>
                    <a:pt x="1696" y="57014"/>
                  </a:cubicBezTo>
                  <a:lnTo>
                    <a:pt x="1696" y="317356"/>
                  </a:lnTo>
                  <a:lnTo>
                    <a:pt x="148228" y="432903"/>
                  </a:lnTo>
                  <a:lnTo>
                    <a:pt x="297178" y="317733"/>
                  </a:lnTo>
                  <a:lnTo>
                    <a:pt x="297178" y="57014"/>
                  </a:lnTo>
                  <a:cubicBezTo>
                    <a:pt x="244958" y="46585"/>
                    <a:pt x="195157" y="27844"/>
                    <a:pt x="149890" y="1696"/>
                  </a:cubicBezTo>
                  <a:lnTo>
                    <a:pt x="148908" y="1696"/>
                  </a:lnTo>
                  <a:close/>
                </a:path>
              </a:pathLst>
            </a:custGeom>
            <a:solidFill>
              <a:srgbClr val="0078D4"/>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sp>
          <p:nvSpPr>
            <p:cNvPr id="406" name="Freeform: Shape 405">
              <a:extLst>
                <a:ext uri="{FF2B5EF4-FFF2-40B4-BE49-F238E27FC236}">
                  <a16:creationId xmlns:a16="http://schemas.microsoft.com/office/drawing/2014/main" id="{4E059ED3-4DD4-4222-BEE9-80764DB9550C}"/>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a:defRPr/>
              </a:pPr>
              <a:endParaRPr lang="en-US" kern="0">
                <a:solidFill>
                  <a:srgbClr val="000000"/>
                </a:solidFill>
                <a:latin typeface="Segoe UI"/>
                <a:cs typeface="Segoe UI" panose="020B0502040204020203" pitchFamily="34" charset="0"/>
              </a:endParaRPr>
            </a:p>
          </p:txBody>
        </p:sp>
      </p:grpSp>
      <p:sp>
        <p:nvSpPr>
          <p:cNvPr id="407" name="Rectangle 406">
            <a:extLst>
              <a:ext uri="{FF2B5EF4-FFF2-40B4-BE49-F238E27FC236}">
                <a16:creationId xmlns:a16="http://schemas.microsoft.com/office/drawing/2014/main" id="{2A2C98BD-04ED-4FF5-BA9C-22EE9107DC32}"/>
              </a:ext>
            </a:extLst>
          </p:cNvPr>
          <p:cNvSpPr/>
          <p:nvPr/>
        </p:nvSpPr>
        <p:spPr bwMode="auto">
          <a:xfrm>
            <a:off x="9394140" y="3003486"/>
            <a:ext cx="1499599" cy="369332"/>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defRPr/>
            </a:pPr>
            <a:r>
              <a:rPr lang="en-US" sz="1200" b="1" kern="0" dirty="0">
                <a:solidFill>
                  <a:srgbClr val="F5A700"/>
                </a:solidFill>
                <a:latin typeface="Segoe UI"/>
                <a:cs typeface="Segoe UI" panose="020B0502040204020203" pitchFamily="34" charset="0"/>
              </a:rPr>
              <a:t>Real Time State or National Reporting</a:t>
            </a:r>
          </a:p>
        </p:txBody>
      </p:sp>
      <p:sp>
        <p:nvSpPr>
          <p:cNvPr id="408" name="TextBox 407">
            <a:extLst>
              <a:ext uri="{FF2B5EF4-FFF2-40B4-BE49-F238E27FC236}">
                <a16:creationId xmlns:a16="http://schemas.microsoft.com/office/drawing/2014/main" id="{FBBA24F8-000E-480E-B5C6-8CBA782D416B}"/>
              </a:ext>
            </a:extLst>
          </p:cNvPr>
          <p:cNvSpPr txBox="1"/>
          <p:nvPr/>
        </p:nvSpPr>
        <p:spPr>
          <a:xfrm>
            <a:off x="816035" y="1565299"/>
            <a:ext cx="2158766" cy="836126"/>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400"/>
              </a:spcAft>
              <a:buClrTx/>
              <a:buSzTx/>
              <a:buFontTx/>
              <a:buNone/>
              <a:tabLst/>
              <a:defRPr/>
            </a:pPr>
            <a:r>
              <a:rPr lang="en-US" sz="1400" b="1" dirty="0">
                <a:solidFill>
                  <a:srgbClr val="E6E6E6"/>
                </a:solidFill>
                <a:latin typeface="Segoe UI Semibold" panose="020B0502040204020203" pitchFamily="34" charset="0"/>
                <a:cs typeface="Segoe UI Semibold" panose="020B0502040204020203" pitchFamily="34" charset="0"/>
              </a:rPr>
              <a:t>Open-Source Modules for Key Education Data Sources</a:t>
            </a:r>
            <a:endParaRPr kumimoji="0" lang="en-US" sz="1400" b="1" i="0"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endParaRP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sng"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sp>
        <p:nvSpPr>
          <p:cNvPr id="409" name="TextBox 408">
            <a:extLst>
              <a:ext uri="{FF2B5EF4-FFF2-40B4-BE49-F238E27FC236}">
                <a16:creationId xmlns:a16="http://schemas.microsoft.com/office/drawing/2014/main" id="{5CDF9E90-EB41-4713-A777-690170222345}"/>
              </a:ext>
            </a:extLst>
          </p:cNvPr>
          <p:cNvSpPr txBox="1"/>
          <p:nvPr/>
        </p:nvSpPr>
        <p:spPr>
          <a:xfrm>
            <a:off x="9164289" y="1466521"/>
            <a:ext cx="1896417" cy="836126"/>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400"/>
              </a:spcAft>
              <a:buClrTx/>
              <a:buSzTx/>
              <a:buFontTx/>
              <a:buNone/>
              <a:tabLst/>
              <a:defRPr/>
            </a:pPr>
            <a:r>
              <a:rPr lang="en-US" sz="1400" b="1" dirty="0">
                <a:solidFill>
                  <a:srgbClr val="E6E6E6"/>
                </a:solidFill>
                <a:latin typeface="Segoe UI Semibold" panose="020B0502040204020203" pitchFamily="34" charset="0"/>
                <a:cs typeface="Segoe UI Semibold" panose="020B0502040204020203" pitchFamily="34" charset="0"/>
              </a:rPr>
              <a:t>Open-Source Packages for Common Education Use Cases</a:t>
            </a:r>
            <a:endParaRPr kumimoji="0" lang="en-US" sz="1400" b="1" i="0" strike="noStrike" kern="1200" cap="none" spc="0" normalizeH="0" baseline="0" noProof="0" dirty="0">
              <a:ln>
                <a:noFill/>
              </a:ln>
              <a:solidFill>
                <a:srgbClr val="E6E6E6"/>
              </a:solidFill>
              <a:effectLst/>
              <a:uLnTx/>
              <a:uFillTx/>
              <a:latin typeface="Segoe UI Semibold" panose="020B0502040204020203" pitchFamily="34" charset="0"/>
              <a:ea typeface="+mn-ea"/>
              <a:cs typeface="Segoe UI Semibold" panose="020B0502040204020203" pitchFamily="34" charset="0"/>
            </a:endParaRPr>
          </a:p>
          <a:p>
            <a:pPr marL="0" marR="0" lvl="0" indent="0" algn="l" defTabSz="914367" rtl="0" eaLnBrk="1" fontAlgn="auto" latinLnBrk="0" hangingPunct="1">
              <a:lnSpc>
                <a:spcPct val="100000"/>
              </a:lnSpc>
              <a:spcBef>
                <a:spcPts val="0"/>
              </a:spcBef>
              <a:spcAft>
                <a:spcPts val="400"/>
              </a:spcAft>
              <a:buClrTx/>
              <a:buSzTx/>
              <a:buFontTx/>
              <a:buNone/>
              <a:tabLst/>
              <a:defRPr/>
            </a:pPr>
            <a:endParaRPr kumimoji="0" lang="en-US" sz="900" b="1" i="0" u="sng"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endParaRPr>
          </a:p>
        </p:txBody>
      </p:sp>
      <p:cxnSp>
        <p:nvCxnSpPr>
          <p:cNvPr id="412" name="Straight Arrow Connector 411">
            <a:extLst>
              <a:ext uri="{FF2B5EF4-FFF2-40B4-BE49-F238E27FC236}">
                <a16:creationId xmlns:a16="http://schemas.microsoft.com/office/drawing/2014/main" id="{1AB0ABD9-6BD5-415C-8A33-867F49EA0647}"/>
              </a:ext>
            </a:extLst>
          </p:cNvPr>
          <p:cNvCxnSpPr>
            <a:cxnSpLocks/>
            <a:stCxn id="389" idx="3"/>
          </p:cNvCxnSpPr>
          <p:nvPr/>
        </p:nvCxnSpPr>
        <p:spPr>
          <a:xfrm>
            <a:off x="2613251" y="3350812"/>
            <a:ext cx="1307810" cy="126973"/>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17" name="Straight Arrow Connector 416">
            <a:extLst>
              <a:ext uri="{FF2B5EF4-FFF2-40B4-BE49-F238E27FC236}">
                <a16:creationId xmlns:a16="http://schemas.microsoft.com/office/drawing/2014/main" id="{17F94A15-495C-41A6-9248-07ED69AA3B4B}"/>
              </a:ext>
            </a:extLst>
          </p:cNvPr>
          <p:cNvCxnSpPr>
            <a:cxnSpLocks/>
          </p:cNvCxnSpPr>
          <p:nvPr/>
        </p:nvCxnSpPr>
        <p:spPr>
          <a:xfrm flipV="1">
            <a:off x="2446317" y="3651610"/>
            <a:ext cx="1493091" cy="568188"/>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20" name="Straight Arrow Connector 419">
            <a:extLst>
              <a:ext uri="{FF2B5EF4-FFF2-40B4-BE49-F238E27FC236}">
                <a16:creationId xmlns:a16="http://schemas.microsoft.com/office/drawing/2014/main" id="{C3BB0434-F913-4A85-81E7-2225E567A407}"/>
              </a:ext>
            </a:extLst>
          </p:cNvPr>
          <p:cNvCxnSpPr>
            <a:cxnSpLocks/>
            <a:stCxn id="391" idx="3"/>
          </p:cNvCxnSpPr>
          <p:nvPr/>
        </p:nvCxnSpPr>
        <p:spPr>
          <a:xfrm flipV="1">
            <a:off x="2564966" y="3896452"/>
            <a:ext cx="1356095" cy="1516871"/>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26" name="Straight Arrow Connector 425">
            <a:extLst>
              <a:ext uri="{FF2B5EF4-FFF2-40B4-BE49-F238E27FC236}">
                <a16:creationId xmlns:a16="http://schemas.microsoft.com/office/drawing/2014/main" id="{8E54EBFA-8EE8-491F-A020-CC2FB094DE15}"/>
              </a:ext>
            </a:extLst>
          </p:cNvPr>
          <p:cNvCxnSpPr>
            <a:cxnSpLocks/>
            <a:endCxn id="407" idx="1"/>
          </p:cNvCxnSpPr>
          <p:nvPr/>
        </p:nvCxnSpPr>
        <p:spPr>
          <a:xfrm flipV="1">
            <a:off x="8148761" y="3188152"/>
            <a:ext cx="1245379" cy="325438"/>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30" name="Straight Arrow Connector 429">
            <a:extLst>
              <a:ext uri="{FF2B5EF4-FFF2-40B4-BE49-F238E27FC236}">
                <a16:creationId xmlns:a16="http://schemas.microsoft.com/office/drawing/2014/main" id="{99305ADF-7CD9-4588-91E4-A8C2B106540C}"/>
              </a:ext>
            </a:extLst>
          </p:cNvPr>
          <p:cNvCxnSpPr>
            <a:cxnSpLocks/>
            <a:stCxn id="380" idx="3"/>
          </p:cNvCxnSpPr>
          <p:nvPr/>
        </p:nvCxnSpPr>
        <p:spPr>
          <a:xfrm>
            <a:off x="8270934" y="3679853"/>
            <a:ext cx="1051091" cy="585142"/>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34" name="Straight Arrow Connector 433">
            <a:extLst>
              <a:ext uri="{FF2B5EF4-FFF2-40B4-BE49-F238E27FC236}">
                <a16:creationId xmlns:a16="http://schemas.microsoft.com/office/drawing/2014/main" id="{F3A1A67D-C001-4768-BCC7-566105AEFC21}"/>
              </a:ext>
            </a:extLst>
          </p:cNvPr>
          <p:cNvCxnSpPr>
            <a:cxnSpLocks/>
          </p:cNvCxnSpPr>
          <p:nvPr/>
        </p:nvCxnSpPr>
        <p:spPr>
          <a:xfrm>
            <a:off x="8250539" y="3825417"/>
            <a:ext cx="1174862" cy="1587906"/>
          </a:xfrm>
          <a:prstGeom prst="straightConnector1">
            <a:avLst/>
          </a:prstGeom>
          <a:ln w="25400">
            <a:solidFill>
              <a:srgbClr val="00A4EF"/>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2296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AC1A91-6467-4FBC-AE89-3A403A89C919}"/>
              </a:ext>
            </a:extLst>
          </p:cNvPr>
          <p:cNvPicPr>
            <a:picLocks noChangeAspect="1"/>
          </p:cNvPicPr>
          <p:nvPr/>
        </p:nvPicPr>
        <p:blipFill>
          <a:blip r:embed="rId3">
            <a:alphaModFix amt="70000"/>
          </a:blip>
          <a:stretch>
            <a:fillRect/>
          </a:stretch>
        </p:blipFill>
        <p:spPr>
          <a:xfrm>
            <a:off x="764146" y="0"/>
            <a:ext cx="10663708" cy="6858000"/>
          </a:xfrm>
          <a:prstGeom prst="rect">
            <a:avLst/>
          </a:prstGeom>
        </p:spPr>
      </p:pic>
      <p:pic>
        <p:nvPicPr>
          <p:cNvPr id="11" name="Picture 10">
            <a:extLst>
              <a:ext uri="{FF2B5EF4-FFF2-40B4-BE49-F238E27FC236}">
                <a16:creationId xmlns:a16="http://schemas.microsoft.com/office/drawing/2014/main" id="{B685390B-9A26-416C-954D-564CA6E2FB20}"/>
              </a:ext>
            </a:extLst>
          </p:cNvPr>
          <p:cNvPicPr>
            <a:picLocks noChangeAspect="1"/>
          </p:cNvPicPr>
          <p:nvPr/>
        </p:nvPicPr>
        <p:blipFill>
          <a:blip r:embed="rId4"/>
          <a:stretch>
            <a:fillRect/>
          </a:stretch>
        </p:blipFill>
        <p:spPr>
          <a:xfrm>
            <a:off x="8243779" y="4258420"/>
            <a:ext cx="3065123" cy="1571694"/>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FA8188EC-896A-4ABA-AD68-94CDB9286D6E}"/>
              </a:ext>
            </a:extLst>
          </p:cNvPr>
          <p:cNvPicPr>
            <a:picLocks noChangeAspect="1"/>
          </p:cNvPicPr>
          <p:nvPr/>
        </p:nvPicPr>
        <p:blipFill>
          <a:blip r:embed="rId5"/>
          <a:stretch>
            <a:fillRect/>
          </a:stretch>
        </p:blipFill>
        <p:spPr>
          <a:xfrm>
            <a:off x="3306243" y="4258632"/>
            <a:ext cx="3188530" cy="1579960"/>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90823BB4-06A0-4111-A3DE-00CCC7393D48}"/>
              </a:ext>
            </a:extLst>
          </p:cNvPr>
          <p:cNvPicPr>
            <a:picLocks noChangeAspect="1"/>
          </p:cNvPicPr>
          <p:nvPr/>
        </p:nvPicPr>
        <p:blipFill>
          <a:blip r:embed="rId6"/>
          <a:stretch>
            <a:fillRect/>
          </a:stretch>
        </p:blipFill>
        <p:spPr>
          <a:xfrm>
            <a:off x="450199" y="5152837"/>
            <a:ext cx="3268487" cy="1535615"/>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80D708AF-9DD4-474F-ACB2-19B00A1860CE}"/>
              </a:ext>
            </a:extLst>
          </p:cNvPr>
          <p:cNvPicPr>
            <a:picLocks noChangeAspect="1"/>
          </p:cNvPicPr>
          <p:nvPr/>
        </p:nvPicPr>
        <p:blipFill>
          <a:blip r:embed="rId7"/>
          <a:stretch>
            <a:fillRect/>
          </a:stretch>
        </p:blipFill>
        <p:spPr>
          <a:xfrm>
            <a:off x="6082329" y="5134798"/>
            <a:ext cx="2504636" cy="1571694"/>
          </a:xfrm>
          <a:prstGeom prst="rect">
            <a:avLst/>
          </a:prstGeom>
          <a:ln>
            <a:noFill/>
          </a:ln>
          <a:effectLst>
            <a:outerShdw blurRad="292100" dist="139700" dir="2700000" algn="tl" rotWithShape="0">
              <a:srgbClr val="333333">
                <a:alpha val="65000"/>
              </a:srgbClr>
            </a:outerShdw>
          </a:effectLst>
        </p:spPr>
      </p:pic>
      <p:sp>
        <p:nvSpPr>
          <p:cNvPr id="14" name="Rectangle 13">
            <a:extLst>
              <a:ext uri="{FF2B5EF4-FFF2-40B4-BE49-F238E27FC236}">
                <a16:creationId xmlns:a16="http://schemas.microsoft.com/office/drawing/2014/main" id="{3FDB5A0E-811D-45AB-BA81-5FE200C31B3F}"/>
              </a:ext>
            </a:extLst>
          </p:cNvPr>
          <p:cNvSpPr/>
          <p:nvPr/>
        </p:nvSpPr>
        <p:spPr>
          <a:xfrm>
            <a:off x="450199" y="4498127"/>
            <a:ext cx="3268487" cy="63667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Reference Architecture Setup Scripts (Azure Synapse)</a:t>
            </a:r>
          </a:p>
        </p:txBody>
      </p:sp>
      <p:sp>
        <p:nvSpPr>
          <p:cNvPr id="15" name="Rectangle 14">
            <a:extLst>
              <a:ext uri="{FF2B5EF4-FFF2-40B4-BE49-F238E27FC236}">
                <a16:creationId xmlns:a16="http://schemas.microsoft.com/office/drawing/2014/main" id="{7F0057A2-A9F1-4AC0-9D9C-D31FC045F467}"/>
              </a:ext>
            </a:extLst>
          </p:cNvPr>
          <p:cNvSpPr/>
          <p:nvPr/>
        </p:nvSpPr>
        <p:spPr>
          <a:xfrm>
            <a:off x="3306243" y="3630227"/>
            <a:ext cx="3188530" cy="63667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Modules with data pipelines for common edu data sources</a:t>
            </a:r>
          </a:p>
        </p:txBody>
      </p:sp>
      <p:sp>
        <p:nvSpPr>
          <p:cNvPr id="16" name="Rectangle 15">
            <a:extLst>
              <a:ext uri="{FF2B5EF4-FFF2-40B4-BE49-F238E27FC236}">
                <a16:creationId xmlns:a16="http://schemas.microsoft.com/office/drawing/2014/main" id="{C112D84B-71DE-45F2-A72F-CD1B84924CEF}"/>
              </a:ext>
            </a:extLst>
          </p:cNvPr>
          <p:cNvSpPr/>
          <p:nvPr/>
        </p:nvSpPr>
        <p:spPr>
          <a:xfrm>
            <a:off x="6082329" y="4525424"/>
            <a:ext cx="2518307" cy="63667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Packages that combine data for key edu use cases</a:t>
            </a:r>
          </a:p>
        </p:txBody>
      </p:sp>
      <p:sp>
        <p:nvSpPr>
          <p:cNvPr id="18" name="Rectangle 17">
            <a:extLst>
              <a:ext uri="{FF2B5EF4-FFF2-40B4-BE49-F238E27FC236}">
                <a16:creationId xmlns:a16="http://schemas.microsoft.com/office/drawing/2014/main" id="{41F5C53F-2456-46F9-9C1B-92C85B1409C7}"/>
              </a:ext>
            </a:extLst>
          </p:cNvPr>
          <p:cNvSpPr/>
          <p:nvPr/>
        </p:nvSpPr>
        <p:spPr>
          <a:xfrm>
            <a:off x="8243779" y="3635775"/>
            <a:ext cx="3065123" cy="63667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Framework and Infrastructure assets for key edu use cases</a:t>
            </a:r>
          </a:p>
        </p:txBody>
      </p:sp>
    </p:spTree>
    <p:extLst>
      <p:ext uri="{BB962C8B-B14F-4D97-AF65-F5344CB8AC3E}">
        <p14:creationId xmlns:p14="http://schemas.microsoft.com/office/powerpoint/2010/main" val="55694255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124314A-CF3C-4F2C-A47D-4048AC554380}"/>
              </a:ext>
            </a:extLst>
          </p:cNvPr>
          <p:cNvPicPr>
            <a:picLocks noChangeAspect="1"/>
          </p:cNvPicPr>
          <p:nvPr/>
        </p:nvPicPr>
        <p:blipFill>
          <a:blip r:embed="rId3"/>
          <a:stretch>
            <a:fillRect/>
          </a:stretch>
        </p:blipFill>
        <p:spPr>
          <a:xfrm>
            <a:off x="5040579" y="647254"/>
            <a:ext cx="6716776" cy="5409526"/>
          </a:xfrm>
          <a:prstGeom prst="rect">
            <a:avLst/>
          </a:prstGeom>
        </p:spPr>
      </p:pic>
      <p:sp>
        <p:nvSpPr>
          <p:cNvPr id="9" name="TextBox 8">
            <a:extLst>
              <a:ext uri="{FF2B5EF4-FFF2-40B4-BE49-F238E27FC236}">
                <a16:creationId xmlns:a16="http://schemas.microsoft.com/office/drawing/2014/main" id="{AD2B7DB8-373C-4DFD-856C-2E9D56CFFB2E}"/>
              </a:ext>
            </a:extLst>
          </p:cNvPr>
          <p:cNvSpPr txBox="1"/>
          <p:nvPr/>
        </p:nvSpPr>
        <p:spPr>
          <a:xfrm>
            <a:off x="4952324" y="6119927"/>
            <a:ext cx="6125672" cy="400110"/>
          </a:xfrm>
          <a:prstGeom prst="rect">
            <a:avLst/>
          </a:prstGeom>
          <a:noFill/>
        </p:spPr>
        <p:txBody>
          <a:bodyPr wrap="square">
            <a:spAutoFit/>
          </a:bodyPr>
          <a:lstStyle/>
          <a:p>
            <a:r>
              <a:rPr lang="en-US" sz="2000" b="1" dirty="0">
                <a:solidFill>
                  <a:srgbClr val="FFC000"/>
                </a:solidFill>
                <a:latin typeface="Segoe UI" panose="020B0502040204020203" pitchFamily="34" charset="0"/>
                <a:cs typeface="Segoe UI" panose="020B0502040204020203" pitchFamily="34" charset="0"/>
              </a:rPr>
              <a:t>openeducationanalytics.org/skills-and-training/</a:t>
            </a:r>
          </a:p>
        </p:txBody>
      </p:sp>
      <p:sp>
        <p:nvSpPr>
          <p:cNvPr id="2" name="Rectangle 1">
            <a:extLst>
              <a:ext uri="{FF2B5EF4-FFF2-40B4-BE49-F238E27FC236}">
                <a16:creationId xmlns:a16="http://schemas.microsoft.com/office/drawing/2014/main" id="{4D306C6E-51BC-455D-B78D-BC454D76A672}"/>
              </a:ext>
            </a:extLst>
          </p:cNvPr>
          <p:cNvSpPr/>
          <p:nvPr/>
        </p:nvSpPr>
        <p:spPr>
          <a:xfrm>
            <a:off x="1190241" y="3807694"/>
            <a:ext cx="2476163" cy="11079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C000"/>
                </a:solidFill>
                <a:effectLst/>
                <a:uLnTx/>
                <a:uFillTx/>
                <a:latin typeface="Segoe UI"/>
                <a:ea typeface="+mn-ea"/>
                <a:cs typeface="+mn-cs"/>
                <a:sym typeface="Helvetica Light"/>
              </a:rPr>
              <a:t>SKILLS AND TRAINING</a:t>
            </a:r>
            <a:r>
              <a:rPr kumimoji="0" lang="en-US" sz="2000" b="0" i="0" u="none" strike="noStrike" kern="0" cap="none" spc="0" normalizeH="0" baseline="0" noProof="0" dirty="0">
                <a:ln>
                  <a:noFill/>
                </a:ln>
                <a:solidFill>
                  <a:prstClr val="white"/>
                </a:solidFill>
                <a:effectLst/>
                <a:uLnTx/>
                <a:uFillTx/>
                <a:latin typeface="Segoe UI"/>
                <a:ea typeface="+mn-ea"/>
                <a:cs typeface="+mn-cs"/>
                <a:sym typeface="Helvetica Light"/>
              </a:rPr>
              <a:t> ON DATA ENGINEERING AND DATA SCIENCE</a:t>
            </a:r>
          </a:p>
        </p:txBody>
      </p:sp>
      <p:pic>
        <p:nvPicPr>
          <p:cNvPr id="3" name="Graphic 2" descr="Group with solid fill">
            <a:extLst>
              <a:ext uri="{FF2B5EF4-FFF2-40B4-BE49-F238E27FC236}">
                <a16:creationId xmlns:a16="http://schemas.microsoft.com/office/drawing/2014/main" id="{230809EA-D878-447E-81BD-6FA77F7FF69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71122" y="2672133"/>
            <a:ext cx="914400" cy="914400"/>
          </a:xfrm>
          <a:prstGeom prst="rect">
            <a:avLst/>
          </a:prstGeom>
        </p:spPr>
      </p:pic>
    </p:spTree>
    <p:extLst>
      <p:ext uri="{BB962C8B-B14F-4D97-AF65-F5344CB8AC3E}">
        <p14:creationId xmlns:p14="http://schemas.microsoft.com/office/powerpoint/2010/main" val="37097878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5.potx" id="{F55176CA-E6E8-4D19-BDF5-135EEF59BF61}" vid="{A2710B86-1223-4B09-A1E1-85BC37C9FD9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mageTagsTaxHTField xmlns="2d283eb5-05e6-42a5-bfb3-ad39d5febdb4">
      <Terms xmlns="http://schemas.microsoft.com/office/infopath/2007/PartnerControls"/>
    </ImageTagsTaxHTField>
    <TaxCatchAll xmlns="230e9df3-be65-4c73-a93b-d1236ebd677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81C59E465772F45A63526BAD5C98197" ma:contentTypeVersion="15" ma:contentTypeDescription="Create a new document." ma:contentTypeScope="" ma:versionID="b4dd0d85a519242a43b386f10fd4ccf4">
  <xsd:schema xmlns:xsd="http://www.w3.org/2001/XMLSchema" xmlns:xs="http://www.w3.org/2001/XMLSchema" xmlns:p="http://schemas.microsoft.com/office/2006/metadata/properties" xmlns:ns2="2d283eb5-05e6-42a5-bfb3-ad39d5febdb4" xmlns:ns3="230e9df3-be65-4c73-a93b-d1236ebd677e" xmlns:ns4="5463307f-ef18-42e1-823e-bd02b74ed670" targetNamespace="http://schemas.microsoft.com/office/2006/metadata/properties" ma:root="true" ma:fieldsID="dc1419cf79b9df15a4572e45299f1f38" ns2:_="" ns3:_="" ns4:_="">
    <xsd:import namespace="2d283eb5-05e6-42a5-bfb3-ad39d5febdb4"/>
    <xsd:import namespace="230e9df3-be65-4c73-a93b-d1236ebd677e"/>
    <xsd:import namespace="5463307f-ef18-42e1-823e-bd02b74ed670"/>
    <xsd:element name="properties">
      <xsd:complexType>
        <xsd:sequence>
          <xsd:element name="documentManagement">
            <xsd:complexType>
              <xsd:all>
                <xsd:element ref="ns2:MediaServiceMetadata" minOccurs="0"/>
                <xsd:element ref="ns2:MediaServiceFastMetadata" minOccurs="0"/>
                <xsd:element ref="ns2:ImageTagsTaxHTField" minOccurs="0"/>
                <xsd:element ref="ns3:TaxCatchAll" minOccurs="0"/>
                <xsd:element ref="ns2:MediaServiceAutoKeyPoints" minOccurs="0"/>
                <xsd:element ref="ns2:MediaServiceKeyPoints" minOccurs="0"/>
                <xsd:element ref="ns2:MediaServiceDateTaken" minOccurs="0"/>
                <xsd:element ref="ns2:MediaLengthInSeconds" minOccurs="0"/>
                <xsd:element ref="ns2:MediaServiceOCR" minOccurs="0"/>
                <xsd:element ref="ns2:MediaServiceGenerationTime" minOccurs="0"/>
                <xsd:element ref="ns2:MediaServiceEventHashCode" minOccurs="0"/>
                <xsd:element ref="ns4:SharedWithUsers" minOccurs="0"/>
                <xsd:element ref="ns4: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d283eb5-05e6-42a5-bfb3-ad39d5febd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ImageTagsTaxHTField" ma:index="11"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Length (seconds)" ma:internalName="MediaLengthInSeconds" ma:readOnly="true">
      <xsd:simpleType>
        <xsd:restriction base="dms:Unknow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d855975-1f8d-4b84-a4d0-c3da923cbb7c}" ma:internalName="TaxCatchAll" ma:showField="CatchAllData" ma:web="5463307f-ef18-42e1-823e-bd02b74ed670">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5463307f-ef18-42e1-823e-bd02b74ed670"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A0D6EE-3AA7-4D9D-9CD2-47B439CE328B}">
  <ds:schemaRefs>
    <ds:schemaRef ds:uri="http://purl.org/dc/elements/1.1/"/>
    <ds:schemaRef ds:uri="http://schemas.microsoft.com/office/infopath/2007/PartnerControls"/>
    <ds:schemaRef ds:uri="230e9df3-be65-4c73-a93b-d1236ebd677e"/>
    <ds:schemaRef ds:uri="http://www.w3.org/XML/1998/namespace"/>
    <ds:schemaRef ds:uri="5463307f-ef18-42e1-823e-bd02b74ed670"/>
    <ds:schemaRef ds:uri="http://schemas.microsoft.com/office/2006/metadata/properties"/>
    <ds:schemaRef ds:uri="2d283eb5-05e6-42a5-bfb3-ad39d5febdb4"/>
    <ds:schemaRef ds:uri="http://schemas.microsoft.com/office/2006/documentManagement/types"/>
    <ds:schemaRef ds:uri="http://purl.org/dc/term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0E00A948-4F48-43D6-8582-D902836E08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d283eb5-05e6-42a5-bfb3-ad39d5febdb4"/>
    <ds:schemaRef ds:uri="230e9df3-be65-4c73-a93b-d1236ebd677e"/>
    <ds:schemaRef ds:uri="5463307f-ef18-42e1-823e-bd02b74ed6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D7E1D5-0451-4734-92BB-FE9B4F7F62B9}">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2363</TotalTime>
  <Words>1072</Words>
  <Application>Microsoft Office PowerPoint</Application>
  <PresentationFormat>Widescreen</PresentationFormat>
  <Paragraphs>168</Paragraphs>
  <Slides>14</Slides>
  <Notes>12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14</vt:i4>
      </vt:variant>
    </vt:vector>
  </HeadingPairs>
  <TitlesOfParts>
    <vt:vector size="27" baseType="lpstr">
      <vt:lpstr>-apple-system</vt:lpstr>
      <vt:lpstr>Arial</vt:lpstr>
      <vt:lpstr>Calibri</vt:lpstr>
      <vt:lpstr>Calibri Light</vt:lpstr>
      <vt:lpstr>Roboto</vt:lpstr>
      <vt:lpstr>Roboto Medium</vt:lpstr>
      <vt:lpstr>Segoe UI</vt:lpstr>
      <vt:lpstr>Segoe UI Light</vt:lpstr>
      <vt:lpstr>Segoe UI Semibold</vt:lpstr>
      <vt:lpstr>Symbol</vt:lpstr>
      <vt:lpstr>Wingdings</vt:lpstr>
      <vt:lpstr>Office Theme</vt:lpstr>
      <vt:lpstr>White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 Langworthy</dc:creator>
  <cp:lastModifiedBy>Maria Langworthy</cp:lastModifiedBy>
  <cp:revision>7</cp:revision>
  <dcterms:created xsi:type="dcterms:W3CDTF">2021-08-02T21:27:36Z</dcterms:created>
  <dcterms:modified xsi:type="dcterms:W3CDTF">2021-11-19T18:04:41Z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0x010100581C59E465772F45A63526BAD5C98197</vt:lpwstr>
  </property>
  <property fmtid="{D5CDD505-2E9C-101B-9397-08002B2CF9AE}" pid="3" name="MediaServiceImageTags">
    <vt:lpwstr/>
  </property>
</Properties>
</file>

<file path=docProps/thumbnail.jpeg>
</file>